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3004800" cy="9753600"/>
  <p:notesSz cx="6858000" cy="9144000"/>
  <p:defaultTextStyle>
    <a:lvl1pPr algn="ctr" defTabSz="584200">
      <a:lnSpc>
        <a:spcPct val="120000"/>
      </a:lnSpc>
      <a:defRPr sz="3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vl2pPr algn="ctr" defTabSz="584200">
      <a:lnSpc>
        <a:spcPct val="120000"/>
      </a:lnSpc>
      <a:defRPr sz="3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2pPr>
    <a:lvl3pPr algn="ctr" defTabSz="584200">
      <a:lnSpc>
        <a:spcPct val="120000"/>
      </a:lnSpc>
      <a:defRPr sz="3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3pPr>
    <a:lvl4pPr algn="ctr" defTabSz="584200">
      <a:lnSpc>
        <a:spcPct val="120000"/>
      </a:lnSpc>
      <a:defRPr sz="3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4pPr>
    <a:lvl5pPr algn="ctr" defTabSz="584200">
      <a:lnSpc>
        <a:spcPct val="120000"/>
      </a:lnSpc>
      <a:defRPr sz="3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5pPr>
    <a:lvl6pPr algn="ctr" defTabSz="584200">
      <a:lnSpc>
        <a:spcPct val="120000"/>
      </a:lnSpc>
      <a:defRPr sz="3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6pPr>
    <a:lvl7pPr algn="ctr" defTabSz="584200">
      <a:lnSpc>
        <a:spcPct val="120000"/>
      </a:lnSpc>
      <a:defRPr sz="3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7pPr>
    <a:lvl8pPr algn="ctr" defTabSz="584200">
      <a:lnSpc>
        <a:spcPct val="120000"/>
      </a:lnSpc>
      <a:defRPr sz="3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8pPr>
    <a:lvl9pPr algn="ctr" defTabSz="584200">
      <a:lnSpc>
        <a:spcPct val="120000"/>
      </a:lnSpc>
      <a:defRPr sz="3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Georgia"/>
          <a:ea typeface="Georgia"/>
          <a:cs typeface="Georgia"/>
        </a:font>
        <a:srgbClr val="4F5C3F"/>
      </a:tcTxStyle>
      <a:tcStyle>
        <a:tcBdr>
          <a:left>
            <a:ln w="12700" cap="flat">
              <a:solidFill>
                <a:srgbClr val="3A1D5C"/>
              </a:solidFill>
              <a:prstDash val="solid"/>
              <a:bevel/>
            </a:ln>
          </a:left>
          <a:right>
            <a:ln w="12700" cap="flat">
              <a:solidFill>
                <a:srgbClr val="3A1D5C"/>
              </a:solidFill>
              <a:prstDash val="solid"/>
              <a:bevel/>
            </a:ln>
          </a:right>
          <a:top>
            <a:ln w="12700" cap="flat">
              <a:solidFill>
                <a:srgbClr val="3A1D5C"/>
              </a:solidFill>
              <a:prstDash val="solid"/>
              <a:bevel/>
            </a:ln>
          </a:top>
          <a:bottom>
            <a:ln w="12700" cap="flat">
              <a:solidFill>
                <a:srgbClr val="3A1D5C"/>
              </a:solidFill>
              <a:prstDash val="solid"/>
              <a:bevel/>
            </a:ln>
          </a:bottom>
          <a:insideH>
            <a:ln w="12700" cap="flat">
              <a:solidFill>
                <a:srgbClr val="3A1D5C"/>
              </a:solidFill>
              <a:prstDash val="solid"/>
              <a:bevel/>
            </a:ln>
          </a:insideH>
          <a:insideV>
            <a:ln w="12700" cap="flat">
              <a:solidFill>
                <a:srgbClr val="3A1D5C"/>
              </a:solidFill>
              <a:prstDash val="solid"/>
              <a:bevel/>
            </a:ln>
          </a:insideV>
        </a:tcBdr>
        <a:fill>
          <a:solidFill>
            <a:srgbClr val="D0D5D9"/>
          </a:solidFill>
        </a:fill>
      </a:tcStyle>
    </a:wholeTbl>
    <a:band2H>
      <a:tcTxStyle b="def" i="def"/>
      <a:tcStyle>
        <a:tcBdr/>
        <a:fill>
          <a:solidFill>
            <a:srgbClr val="E9EBED"/>
          </a:solidFill>
        </a:fill>
      </a:tcStyle>
    </a:band2H>
    <a:firstCol>
      <a:tcTxStyle b="on" i="on">
        <a:font>
          <a:latin typeface="Georgia"/>
          <a:ea typeface="Georgia"/>
          <a:cs typeface="Georgia"/>
        </a:font>
        <a:srgbClr val="3A1D5C"/>
      </a:tcTxStyle>
      <a:tcStyle>
        <a:tcBdr>
          <a:left>
            <a:ln w="12700" cap="flat">
              <a:solidFill>
                <a:srgbClr val="3A1D5C"/>
              </a:solidFill>
              <a:prstDash val="solid"/>
              <a:bevel/>
            </a:ln>
          </a:left>
          <a:right>
            <a:ln w="12700" cap="flat">
              <a:solidFill>
                <a:srgbClr val="3A1D5C"/>
              </a:solidFill>
              <a:prstDash val="solid"/>
              <a:bevel/>
            </a:ln>
          </a:right>
          <a:top>
            <a:ln w="12700" cap="flat">
              <a:solidFill>
                <a:srgbClr val="3A1D5C"/>
              </a:solidFill>
              <a:prstDash val="solid"/>
              <a:bevel/>
            </a:ln>
          </a:top>
          <a:bottom>
            <a:ln w="12700" cap="flat">
              <a:solidFill>
                <a:srgbClr val="3A1D5C"/>
              </a:solidFill>
              <a:prstDash val="solid"/>
              <a:bevel/>
            </a:ln>
          </a:bottom>
          <a:insideH>
            <a:ln w="12700" cap="flat">
              <a:solidFill>
                <a:srgbClr val="3A1D5C"/>
              </a:solidFill>
              <a:prstDash val="solid"/>
              <a:bevel/>
            </a:ln>
          </a:insideH>
          <a:insideV>
            <a:ln w="12700" cap="flat">
              <a:solidFill>
                <a:srgbClr val="3A1D5C"/>
              </a:solidFill>
              <a:prstDash val="solid"/>
              <a:bevel/>
            </a:ln>
          </a:insideV>
        </a:tcBdr>
        <a:fill>
          <a:solidFill>
            <a:srgbClr val="56758A"/>
          </a:solidFill>
        </a:fill>
      </a:tcStyle>
    </a:firstCol>
    <a:lastRow>
      <a:tcTxStyle b="on" i="on">
        <a:font>
          <a:latin typeface="Georgia"/>
          <a:ea typeface="Georgia"/>
          <a:cs typeface="Georgia"/>
        </a:font>
        <a:srgbClr val="3A1D5C"/>
      </a:tcTxStyle>
      <a:tcStyle>
        <a:tcBdr>
          <a:left>
            <a:ln w="12700" cap="flat">
              <a:solidFill>
                <a:srgbClr val="3A1D5C"/>
              </a:solidFill>
              <a:prstDash val="solid"/>
              <a:bevel/>
            </a:ln>
          </a:left>
          <a:right>
            <a:ln w="12700" cap="flat">
              <a:solidFill>
                <a:srgbClr val="3A1D5C"/>
              </a:solidFill>
              <a:prstDash val="solid"/>
              <a:bevel/>
            </a:ln>
          </a:right>
          <a:top>
            <a:ln w="38100" cap="flat">
              <a:solidFill>
                <a:srgbClr val="3A1D5C"/>
              </a:solidFill>
              <a:prstDash val="solid"/>
              <a:bevel/>
            </a:ln>
          </a:top>
          <a:bottom>
            <a:ln w="12700" cap="flat">
              <a:solidFill>
                <a:srgbClr val="3A1D5C"/>
              </a:solidFill>
              <a:prstDash val="solid"/>
              <a:bevel/>
            </a:ln>
          </a:bottom>
          <a:insideH>
            <a:ln w="12700" cap="flat">
              <a:solidFill>
                <a:srgbClr val="3A1D5C"/>
              </a:solidFill>
              <a:prstDash val="solid"/>
              <a:bevel/>
            </a:ln>
          </a:insideH>
          <a:insideV>
            <a:ln w="12700" cap="flat">
              <a:solidFill>
                <a:srgbClr val="3A1D5C"/>
              </a:solidFill>
              <a:prstDash val="solid"/>
              <a:bevel/>
            </a:ln>
          </a:insideV>
        </a:tcBdr>
        <a:fill>
          <a:solidFill>
            <a:srgbClr val="56758A"/>
          </a:solidFill>
        </a:fill>
      </a:tcStyle>
    </a:lastRow>
    <a:firstRow>
      <a:tcTxStyle b="on" i="on">
        <a:font>
          <a:latin typeface="Georgia"/>
          <a:ea typeface="Georgia"/>
          <a:cs typeface="Georgia"/>
        </a:font>
        <a:srgbClr val="3A1D5C"/>
      </a:tcTxStyle>
      <a:tcStyle>
        <a:tcBdr>
          <a:left>
            <a:ln w="12700" cap="flat">
              <a:solidFill>
                <a:srgbClr val="3A1D5C"/>
              </a:solidFill>
              <a:prstDash val="solid"/>
              <a:bevel/>
            </a:ln>
          </a:left>
          <a:right>
            <a:ln w="12700" cap="flat">
              <a:solidFill>
                <a:srgbClr val="3A1D5C"/>
              </a:solidFill>
              <a:prstDash val="solid"/>
              <a:bevel/>
            </a:ln>
          </a:right>
          <a:top>
            <a:ln w="12700" cap="flat">
              <a:solidFill>
                <a:srgbClr val="3A1D5C"/>
              </a:solidFill>
              <a:prstDash val="solid"/>
              <a:bevel/>
            </a:ln>
          </a:top>
          <a:bottom>
            <a:ln w="38100" cap="flat">
              <a:solidFill>
                <a:srgbClr val="3A1D5C"/>
              </a:solidFill>
              <a:prstDash val="solid"/>
              <a:bevel/>
            </a:ln>
          </a:bottom>
          <a:insideH>
            <a:ln w="12700" cap="flat">
              <a:solidFill>
                <a:srgbClr val="3A1D5C"/>
              </a:solidFill>
              <a:prstDash val="solid"/>
              <a:bevel/>
            </a:ln>
          </a:insideH>
          <a:insideV>
            <a:ln w="12700" cap="flat">
              <a:solidFill>
                <a:srgbClr val="3A1D5C"/>
              </a:solidFill>
              <a:prstDash val="solid"/>
              <a:bevel/>
            </a:ln>
          </a:insideV>
        </a:tcBdr>
        <a:fill>
          <a:solidFill>
            <a:srgbClr val="56758A"/>
          </a:solidFill>
        </a:fill>
      </a:tcStyle>
    </a:firstRow>
  </a:tblStyle>
  <a:tblStyle styleId="{C7B018BB-80A7-4F77-B60F-C8B233D01FF8}" styleName="">
    <a:tblBg/>
    <a:wholeTbl>
      <a:tcTxStyle b="on" i="on">
        <a:font>
          <a:latin typeface="Georgia"/>
          <a:ea typeface="Georgia"/>
          <a:cs typeface="Georgia"/>
        </a:font>
        <a:srgbClr val="4F5C3F"/>
      </a:tcTxStyle>
      <a:tcStyle>
        <a:tcBdr>
          <a:left>
            <a:ln w="12700" cap="flat">
              <a:solidFill>
                <a:srgbClr val="3A1D5C"/>
              </a:solidFill>
              <a:prstDash val="solid"/>
              <a:bevel/>
            </a:ln>
          </a:left>
          <a:right>
            <a:ln w="12700" cap="flat">
              <a:solidFill>
                <a:srgbClr val="3A1D5C"/>
              </a:solidFill>
              <a:prstDash val="solid"/>
              <a:bevel/>
            </a:ln>
          </a:right>
          <a:top>
            <a:ln w="12700" cap="flat">
              <a:solidFill>
                <a:srgbClr val="3A1D5C"/>
              </a:solidFill>
              <a:prstDash val="solid"/>
              <a:bevel/>
            </a:ln>
          </a:top>
          <a:bottom>
            <a:ln w="12700" cap="flat">
              <a:solidFill>
                <a:srgbClr val="3A1D5C"/>
              </a:solidFill>
              <a:prstDash val="solid"/>
              <a:bevel/>
            </a:ln>
          </a:bottom>
          <a:insideH>
            <a:ln w="12700" cap="flat">
              <a:solidFill>
                <a:srgbClr val="3A1D5C"/>
              </a:solidFill>
              <a:prstDash val="solid"/>
              <a:bevel/>
            </a:ln>
          </a:insideH>
          <a:insideV>
            <a:ln w="12700" cap="flat">
              <a:solidFill>
                <a:srgbClr val="3A1D5C"/>
              </a:solidFill>
              <a:prstDash val="solid"/>
              <a:bevel/>
            </a:ln>
          </a:insideV>
        </a:tcBdr>
        <a:fill>
          <a:solidFill>
            <a:srgbClr val="EFE5D8"/>
          </a:solidFill>
        </a:fill>
      </a:tcStyle>
    </a:wholeTbl>
    <a:band2H>
      <a:tcTxStyle b="def" i="def"/>
      <a:tcStyle>
        <a:tcBdr/>
        <a:fill>
          <a:solidFill>
            <a:srgbClr val="F7F2EC"/>
          </a:solidFill>
        </a:fill>
      </a:tcStyle>
    </a:band2H>
    <a:firstCol>
      <a:tcTxStyle b="on" i="on">
        <a:font>
          <a:latin typeface="Georgia"/>
          <a:ea typeface="Georgia"/>
          <a:cs typeface="Georgia"/>
        </a:font>
        <a:srgbClr val="3A1D5C"/>
      </a:tcTxStyle>
      <a:tcStyle>
        <a:tcBdr>
          <a:left>
            <a:ln w="12700" cap="flat">
              <a:solidFill>
                <a:srgbClr val="3A1D5C"/>
              </a:solidFill>
              <a:prstDash val="solid"/>
              <a:bevel/>
            </a:ln>
          </a:left>
          <a:right>
            <a:ln w="12700" cap="flat">
              <a:solidFill>
                <a:srgbClr val="3A1D5C"/>
              </a:solidFill>
              <a:prstDash val="solid"/>
              <a:bevel/>
            </a:ln>
          </a:right>
          <a:top>
            <a:ln w="12700" cap="flat">
              <a:solidFill>
                <a:srgbClr val="3A1D5C"/>
              </a:solidFill>
              <a:prstDash val="solid"/>
              <a:bevel/>
            </a:ln>
          </a:top>
          <a:bottom>
            <a:ln w="12700" cap="flat">
              <a:solidFill>
                <a:srgbClr val="3A1D5C"/>
              </a:solidFill>
              <a:prstDash val="solid"/>
              <a:bevel/>
            </a:ln>
          </a:bottom>
          <a:insideH>
            <a:ln w="12700" cap="flat">
              <a:solidFill>
                <a:srgbClr val="3A1D5C"/>
              </a:solidFill>
              <a:prstDash val="solid"/>
              <a:bevel/>
            </a:ln>
          </a:insideH>
          <a:insideV>
            <a:ln w="12700" cap="flat">
              <a:solidFill>
                <a:srgbClr val="3A1D5C"/>
              </a:solidFill>
              <a:prstDash val="solid"/>
              <a:bevel/>
            </a:ln>
          </a:insideV>
        </a:tcBdr>
        <a:fill>
          <a:solidFill>
            <a:srgbClr val="D5B682"/>
          </a:solidFill>
        </a:fill>
      </a:tcStyle>
    </a:firstCol>
    <a:lastRow>
      <a:tcTxStyle b="on" i="on">
        <a:font>
          <a:latin typeface="Georgia"/>
          <a:ea typeface="Georgia"/>
          <a:cs typeface="Georgia"/>
        </a:font>
        <a:srgbClr val="3A1D5C"/>
      </a:tcTxStyle>
      <a:tcStyle>
        <a:tcBdr>
          <a:left>
            <a:ln w="12700" cap="flat">
              <a:solidFill>
                <a:srgbClr val="3A1D5C"/>
              </a:solidFill>
              <a:prstDash val="solid"/>
              <a:bevel/>
            </a:ln>
          </a:left>
          <a:right>
            <a:ln w="12700" cap="flat">
              <a:solidFill>
                <a:srgbClr val="3A1D5C"/>
              </a:solidFill>
              <a:prstDash val="solid"/>
              <a:bevel/>
            </a:ln>
          </a:right>
          <a:top>
            <a:ln w="38100" cap="flat">
              <a:solidFill>
                <a:srgbClr val="3A1D5C"/>
              </a:solidFill>
              <a:prstDash val="solid"/>
              <a:bevel/>
            </a:ln>
          </a:top>
          <a:bottom>
            <a:ln w="12700" cap="flat">
              <a:solidFill>
                <a:srgbClr val="3A1D5C"/>
              </a:solidFill>
              <a:prstDash val="solid"/>
              <a:bevel/>
            </a:ln>
          </a:bottom>
          <a:insideH>
            <a:ln w="12700" cap="flat">
              <a:solidFill>
                <a:srgbClr val="3A1D5C"/>
              </a:solidFill>
              <a:prstDash val="solid"/>
              <a:bevel/>
            </a:ln>
          </a:insideH>
          <a:insideV>
            <a:ln w="12700" cap="flat">
              <a:solidFill>
                <a:srgbClr val="3A1D5C"/>
              </a:solidFill>
              <a:prstDash val="solid"/>
              <a:bevel/>
            </a:ln>
          </a:insideV>
        </a:tcBdr>
        <a:fill>
          <a:solidFill>
            <a:srgbClr val="D5B682"/>
          </a:solidFill>
        </a:fill>
      </a:tcStyle>
    </a:lastRow>
    <a:firstRow>
      <a:tcTxStyle b="on" i="on">
        <a:font>
          <a:latin typeface="Georgia"/>
          <a:ea typeface="Georgia"/>
          <a:cs typeface="Georgia"/>
        </a:font>
        <a:srgbClr val="3A1D5C"/>
      </a:tcTxStyle>
      <a:tcStyle>
        <a:tcBdr>
          <a:left>
            <a:ln w="12700" cap="flat">
              <a:solidFill>
                <a:srgbClr val="3A1D5C"/>
              </a:solidFill>
              <a:prstDash val="solid"/>
              <a:bevel/>
            </a:ln>
          </a:left>
          <a:right>
            <a:ln w="12700" cap="flat">
              <a:solidFill>
                <a:srgbClr val="3A1D5C"/>
              </a:solidFill>
              <a:prstDash val="solid"/>
              <a:bevel/>
            </a:ln>
          </a:right>
          <a:top>
            <a:ln w="12700" cap="flat">
              <a:solidFill>
                <a:srgbClr val="3A1D5C"/>
              </a:solidFill>
              <a:prstDash val="solid"/>
              <a:bevel/>
            </a:ln>
          </a:top>
          <a:bottom>
            <a:ln w="38100" cap="flat">
              <a:solidFill>
                <a:srgbClr val="3A1D5C"/>
              </a:solidFill>
              <a:prstDash val="solid"/>
              <a:bevel/>
            </a:ln>
          </a:bottom>
          <a:insideH>
            <a:ln w="12700" cap="flat">
              <a:solidFill>
                <a:srgbClr val="3A1D5C"/>
              </a:solidFill>
              <a:prstDash val="solid"/>
              <a:bevel/>
            </a:ln>
          </a:insideH>
          <a:insideV>
            <a:ln w="12700" cap="flat">
              <a:solidFill>
                <a:srgbClr val="3A1D5C"/>
              </a:solidFill>
              <a:prstDash val="solid"/>
              <a:bevel/>
            </a:ln>
          </a:insideV>
        </a:tcBdr>
        <a:fill>
          <a:solidFill>
            <a:srgbClr val="D5B682"/>
          </a:solidFill>
        </a:fill>
      </a:tcStyle>
    </a:firstRow>
  </a:tblStyle>
  <a:tblStyle styleId="{EEE7283C-3CF3-47DC-8721-378D4A62B228}" styleName="">
    <a:tblBg/>
    <a:wholeTbl>
      <a:tcTxStyle b="on" i="on">
        <a:font>
          <a:latin typeface="Georgia"/>
          <a:ea typeface="Georgia"/>
          <a:cs typeface="Georgia"/>
        </a:font>
        <a:srgbClr val="4F5C3F"/>
      </a:tcTxStyle>
      <a:tcStyle>
        <a:tcBdr>
          <a:left>
            <a:ln w="12700" cap="flat">
              <a:solidFill>
                <a:srgbClr val="3A1D5C"/>
              </a:solidFill>
              <a:prstDash val="solid"/>
              <a:bevel/>
            </a:ln>
          </a:left>
          <a:right>
            <a:ln w="12700" cap="flat">
              <a:solidFill>
                <a:srgbClr val="3A1D5C"/>
              </a:solidFill>
              <a:prstDash val="solid"/>
              <a:bevel/>
            </a:ln>
          </a:right>
          <a:top>
            <a:ln w="12700" cap="flat">
              <a:solidFill>
                <a:srgbClr val="3A1D5C"/>
              </a:solidFill>
              <a:prstDash val="solid"/>
              <a:bevel/>
            </a:ln>
          </a:top>
          <a:bottom>
            <a:ln w="12700" cap="flat">
              <a:solidFill>
                <a:srgbClr val="3A1D5C"/>
              </a:solidFill>
              <a:prstDash val="solid"/>
              <a:bevel/>
            </a:ln>
          </a:bottom>
          <a:insideH>
            <a:ln w="12700" cap="flat">
              <a:solidFill>
                <a:srgbClr val="3A1D5C"/>
              </a:solidFill>
              <a:prstDash val="solid"/>
              <a:bevel/>
            </a:ln>
          </a:insideH>
          <a:insideV>
            <a:ln w="12700" cap="flat">
              <a:solidFill>
                <a:srgbClr val="3A1D5C"/>
              </a:solidFill>
              <a:prstDash val="solid"/>
              <a:bevel/>
            </a:ln>
          </a:insideV>
        </a:tcBdr>
        <a:fill>
          <a:solidFill>
            <a:srgbClr val="D6CBD0"/>
          </a:solidFill>
        </a:fill>
      </a:tcStyle>
    </a:wholeTbl>
    <a:band2H>
      <a:tcTxStyle b="def" i="def"/>
      <a:tcStyle>
        <a:tcBdr/>
        <a:fill>
          <a:solidFill>
            <a:srgbClr val="EBE7E9"/>
          </a:solidFill>
        </a:fill>
      </a:tcStyle>
    </a:band2H>
    <a:firstCol>
      <a:tcTxStyle b="on" i="on">
        <a:font>
          <a:latin typeface="Georgia"/>
          <a:ea typeface="Georgia"/>
          <a:cs typeface="Georgia"/>
        </a:font>
        <a:srgbClr val="3A1D5C"/>
      </a:tcTxStyle>
      <a:tcStyle>
        <a:tcBdr>
          <a:left>
            <a:ln w="12700" cap="flat">
              <a:solidFill>
                <a:srgbClr val="3A1D5C"/>
              </a:solidFill>
              <a:prstDash val="solid"/>
              <a:bevel/>
            </a:ln>
          </a:left>
          <a:right>
            <a:ln w="12700" cap="flat">
              <a:solidFill>
                <a:srgbClr val="3A1D5C"/>
              </a:solidFill>
              <a:prstDash val="solid"/>
              <a:bevel/>
            </a:ln>
          </a:right>
          <a:top>
            <a:ln w="12700" cap="flat">
              <a:solidFill>
                <a:srgbClr val="3A1D5C"/>
              </a:solidFill>
              <a:prstDash val="solid"/>
              <a:bevel/>
            </a:ln>
          </a:top>
          <a:bottom>
            <a:ln w="12700" cap="flat">
              <a:solidFill>
                <a:srgbClr val="3A1D5C"/>
              </a:solidFill>
              <a:prstDash val="solid"/>
              <a:bevel/>
            </a:ln>
          </a:bottom>
          <a:insideH>
            <a:ln w="12700" cap="flat">
              <a:solidFill>
                <a:srgbClr val="3A1D5C"/>
              </a:solidFill>
              <a:prstDash val="solid"/>
              <a:bevel/>
            </a:ln>
          </a:insideH>
          <a:insideV>
            <a:ln w="12700" cap="flat">
              <a:solidFill>
                <a:srgbClr val="3A1D5C"/>
              </a:solidFill>
              <a:prstDash val="solid"/>
              <a:bevel/>
            </a:ln>
          </a:insideV>
        </a:tcBdr>
        <a:fill>
          <a:solidFill>
            <a:srgbClr val="792255"/>
          </a:solidFill>
        </a:fill>
      </a:tcStyle>
    </a:firstCol>
    <a:lastRow>
      <a:tcTxStyle b="on" i="on">
        <a:font>
          <a:latin typeface="Georgia"/>
          <a:ea typeface="Georgia"/>
          <a:cs typeface="Georgia"/>
        </a:font>
        <a:srgbClr val="3A1D5C"/>
      </a:tcTxStyle>
      <a:tcStyle>
        <a:tcBdr>
          <a:left>
            <a:ln w="12700" cap="flat">
              <a:solidFill>
                <a:srgbClr val="3A1D5C"/>
              </a:solidFill>
              <a:prstDash val="solid"/>
              <a:bevel/>
            </a:ln>
          </a:left>
          <a:right>
            <a:ln w="12700" cap="flat">
              <a:solidFill>
                <a:srgbClr val="3A1D5C"/>
              </a:solidFill>
              <a:prstDash val="solid"/>
              <a:bevel/>
            </a:ln>
          </a:right>
          <a:top>
            <a:ln w="38100" cap="flat">
              <a:solidFill>
                <a:srgbClr val="3A1D5C"/>
              </a:solidFill>
              <a:prstDash val="solid"/>
              <a:bevel/>
            </a:ln>
          </a:top>
          <a:bottom>
            <a:ln w="12700" cap="flat">
              <a:solidFill>
                <a:srgbClr val="3A1D5C"/>
              </a:solidFill>
              <a:prstDash val="solid"/>
              <a:bevel/>
            </a:ln>
          </a:bottom>
          <a:insideH>
            <a:ln w="12700" cap="flat">
              <a:solidFill>
                <a:srgbClr val="3A1D5C"/>
              </a:solidFill>
              <a:prstDash val="solid"/>
              <a:bevel/>
            </a:ln>
          </a:insideH>
          <a:insideV>
            <a:ln w="12700" cap="flat">
              <a:solidFill>
                <a:srgbClr val="3A1D5C"/>
              </a:solidFill>
              <a:prstDash val="solid"/>
              <a:bevel/>
            </a:ln>
          </a:insideV>
        </a:tcBdr>
        <a:fill>
          <a:solidFill>
            <a:srgbClr val="792255"/>
          </a:solidFill>
        </a:fill>
      </a:tcStyle>
    </a:lastRow>
    <a:firstRow>
      <a:tcTxStyle b="on" i="on">
        <a:font>
          <a:latin typeface="Georgia"/>
          <a:ea typeface="Georgia"/>
          <a:cs typeface="Georgia"/>
        </a:font>
        <a:srgbClr val="3A1D5C"/>
      </a:tcTxStyle>
      <a:tcStyle>
        <a:tcBdr>
          <a:left>
            <a:ln w="12700" cap="flat">
              <a:solidFill>
                <a:srgbClr val="3A1D5C"/>
              </a:solidFill>
              <a:prstDash val="solid"/>
              <a:bevel/>
            </a:ln>
          </a:left>
          <a:right>
            <a:ln w="12700" cap="flat">
              <a:solidFill>
                <a:srgbClr val="3A1D5C"/>
              </a:solidFill>
              <a:prstDash val="solid"/>
              <a:bevel/>
            </a:ln>
          </a:right>
          <a:top>
            <a:ln w="12700" cap="flat">
              <a:solidFill>
                <a:srgbClr val="3A1D5C"/>
              </a:solidFill>
              <a:prstDash val="solid"/>
              <a:bevel/>
            </a:ln>
          </a:top>
          <a:bottom>
            <a:ln w="38100" cap="flat">
              <a:solidFill>
                <a:srgbClr val="3A1D5C"/>
              </a:solidFill>
              <a:prstDash val="solid"/>
              <a:bevel/>
            </a:ln>
          </a:bottom>
          <a:insideH>
            <a:ln w="12700" cap="flat">
              <a:solidFill>
                <a:srgbClr val="3A1D5C"/>
              </a:solidFill>
              <a:prstDash val="solid"/>
              <a:bevel/>
            </a:ln>
          </a:insideH>
          <a:insideV>
            <a:ln w="12700" cap="flat">
              <a:solidFill>
                <a:srgbClr val="3A1D5C"/>
              </a:solidFill>
              <a:prstDash val="solid"/>
              <a:bevel/>
            </a:ln>
          </a:insideV>
        </a:tcBdr>
        <a:fill>
          <a:solidFill>
            <a:srgbClr val="792255"/>
          </a:solidFill>
        </a:fill>
      </a:tcStyle>
    </a:firstRow>
  </a:tblStyle>
  <a:tblStyle styleId="{CF821DB8-F4EB-4A41-A1BA-3FCAFE7338EE}" styleName="">
    <a:tblBg/>
    <a:wholeTbl>
      <a:tcTxStyle b="on" i="on">
        <a:font>
          <a:latin typeface="Georgia"/>
          <a:ea typeface="Georgia"/>
          <a:cs typeface="Georgia"/>
        </a:font>
        <a:srgbClr val="4F5C3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E9E8"/>
          </a:solidFill>
        </a:fill>
      </a:tcStyle>
    </a:wholeTbl>
    <a:band2H>
      <a:tcTxStyle b="def" i="def"/>
      <a:tcStyle>
        <a:tcBdr/>
        <a:fill>
          <a:solidFill>
            <a:srgbClr val="3A1D5C"/>
          </a:solidFill>
        </a:fill>
      </a:tcStyle>
    </a:band2H>
    <a:firstCol>
      <a:tcTxStyle b="on" i="on">
        <a:font>
          <a:latin typeface="Georgia"/>
          <a:ea typeface="Georgia"/>
          <a:cs typeface="Georgia"/>
        </a:font>
        <a:srgbClr val="3A1D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6758A"/>
          </a:solidFill>
        </a:fill>
      </a:tcStyle>
    </a:firstCol>
    <a:lastRow>
      <a:tcTxStyle b="on" i="on">
        <a:font>
          <a:latin typeface="Georgia"/>
          <a:ea typeface="Georgia"/>
          <a:cs typeface="Georgia"/>
        </a:font>
        <a:srgbClr val="4F5C3F"/>
      </a:tcTxStyle>
      <a:tcStyle>
        <a:tcBdr>
          <a:left>
            <a:ln w="12700" cap="flat">
              <a:noFill/>
              <a:miter lim="400000"/>
            </a:ln>
          </a:left>
          <a:right>
            <a:ln w="12700" cap="flat">
              <a:noFill/>
              <a:miter lim="400000"/>
            </a:ln>
          </a:right>
          <a:top>
            <a:ln w="50800" cap="flat">
              <a:solidFill>
                <a:srgbClr val="4F5C3F"/>
              </a:solidFill>
              <a:prstDash val="solid"/>
              <a:bevel/>
            </a:ln>
          </a:top>
          <a:bottom>
            <a:ln w="25400" cap="flat">
              <a:solidFill>
                <a:srgbClr val="4F5C3F"/>
              </a:solidFill>
              <a:prstDash val="solid"/>
              <a:bevel/>
            </a:ln>
          </a:bottom>
          <a:insideH>
            <a:ln w="12700" cap="flat">
              <a:noFill/>
              <a:miter lim="400000"/>
            </a:ln>
          </a:insideH>
          <a:insideV>
            <a:ln w="12700" cap="flat">
              <a:noFill/>
              <a:miter lim="400000"/>
            </a:ln>
          </a:insideV>
        </a:tcBdr>
        <a:fill>
          <a:solidFill>
            <a:srgbClr val="3A1D5C"/>
          </a:solidFill>
        </a:fill>
      </a:tcStyle>
    </a:lastRow>
    <a:firstRow>
      <a:tcTxStyle b="on" i="on">
        <a:font>
          <a:latin typeface="Georgia"/>
          <a:ea typeface="Georgia"/>
          <a:cs typeface="Georgia"/>
        </a:font>
        <a:srgbClr val="3A1D5C"/>
      </a:tcTxStyle>
      <a:tcStyle>
        <a:tcBdr>
          <a:left>
            <a:ln w="12700" cap="flat">
              <a:noFill/>
              <a:miter lim="400000"/>
            </a:ln>
          </a:left>
          <a:right>
            <a:ln w="12700" cap="flat">
              <a:noFill/>
              <a:miter lim="400000"/>
            </a:ln>
          </a:right>
          <a:top>
            <a:ln w="25400" cap="flat">
              <a:solidFill>
                <a:srgbClr val="4F5C3F"/>
              </a:solidFill>
              <a:prstDash val="solid"/>
              <a:bevel/>
            </a:ln>
          </a:top>
          <a:bottom>
            <a:ln w="25400" cap="flat">
              <a:solidFill>
                <a:srgbClr val="4F5C3F"/>
              </a:solidFill>
              <a:prstDash val="solid"/>
              <a:bevel/>
            </a:ln>
          </a:bottom>
          <a:insideH>
            <a:ln w="12700" cap="flat">
              <a:noFill/>
              <a:miter lim="400000"/>
            </a:ln>
          </a:insideH>
          <a:insideV>
            <a:ln w="12700" cap="flat">
              <a:noFill/>
              <a:miter lim="400000"/>
            </a:ln>
          </a:insideV>
        </a:tcBdr>
        <a:fill>
          <a:solidFill>
            <a:srgbClr val="56758A"/>
          </a:solidFill>
        </a:fill>
      </a:tcStyle>
    </a:firstRow>
  </a:tblStyle>
  <a:tblStyle styleId="{33BA23B1-9221-436E-865A-0063620EA4FD}" styleName="">
    <a:tblBg/>
    <a:wholeTbl>
      <a:tcTxStyle b="on" i="on">
        <a:font>
          <a:latin typeface="Georgia"/>
          <a:ea typeface="Georgia"/>
          <a:cs typeface="Georgia"/>
        </a:font>
        <a:srgbClr val="4F5C3F"/>
      </a:tcTxStyle>
      <a:tcStyle>
        <a:tcBdr>
          <a:left>
            <a:ln w="12700" cap="flat">
              <a:solidFill>
                <a:srgbClr val="3A1D5C"/>
              </a:solidFill>
              <a:prstDash val="solid"/>
              <a:bevel/>
            </a:ln>
          </a:left>
          <a:right>
            <a:ln w="12700" cap="flat">
              <a:solidFill>
                <a:srgbClr val="3A1D5C"/>
              </a:solidFill>
              <a:prstDash val="solid"/>
              <a:bevel/>
            </a:ln>
          </a:right>
          <a:top>
            <a:ln w="12700" cap="flat">
              <a:solidFill>
                <a:srgbClr val="3A1D5C"/>
              </a:solidFill>
              <a:prstDash val="solid"/>
              <a:bevel/>
            </a:ln>
          </a:top>
          <a:bottom>
            <a:ln w="12700" cap="flat">
              <a:solidFill>
                <a:srgbClr val="3A1D5C"/>
              </a:solidFill>
              <a:prstDash val="solid"/>
              <a:bevel/>
            </a:ln>
          </a:bottom>
          <a:insideH>
            <a:ln w="12700" cap="flat">
              <a:solidFill>
                <a:srgbClr val="3A1D5C"/>
              </a:solidFill>
              <a:prstDash val="solid"/>
              <a:bevel/>
            </a:ln>
          </a:insideH>
          <a:insideV>
            <a:ln w="12700" cap="flat">
              <a:solidFill>
                <a:srgbClr val="3A1D5C"/>
              </a:solidFill>
              <a:prstDash val="solid"/>
              <a:bevel/>
            </a:ln>
          </a:insideV>
        </a:tcBdr>
        <a:fill>
          <a:solidFill>
            <a:srgbClr val="CFD1CD"/>
          </a:solidFill>
        </a:fill>
      </a:tcStyle>
    </a:wholeTbl>
    <a:band2H>
      <a:tcTxStyle b="def" i="def"/>
      <a:tcStyle>
        <a:tcBdr/>
        <a:fill>
          <a:solidFill>
            <a:srgbClr val="E8E9E8"/>
          </a:solidFill>
        </a:fill>
      </a:tcStyle>
    </a:band2H>
    <a:firstCol>
      <a:tcTxStyle b="on" i="on">
        <a:font>
          <a:latin typeface="Georgia"/>
          <a:ea typeface="Georgia"/>
          <a:cs typeface="Georgia"/>
        </a:font>
        <a:srgbClr val="3A1D5C"/>
      </a:tcTxStyle>
      <a:tcStyle>
        <a:tcBdr>
          <a:left>
            <a:ln w="12700" cap="flat">
              <a:solidFill>
                <a:srgbClr val="3A1D5C"/>
              </a:solidFill>
              <a:prstDash val="solid"/>
              <a:bevel/>
            </a:ln>
          </a:left>
          <a:right>
            <a:ln w="12700" cap="flat">
              <a:solidFill>
                <a:srgbClr val="3A1D5C"/>
              </a:solidFill>
              <a:prstDash val="solid"/>
              <a:bevel/>
            </a:ln>
          </a:right>
          <a:top>
            <a:ln w="12700" cap="flat">
              <a:solidFill>
                <a:srgbClr val="3A1D5C"/>
              </a:solidFill>
              <a:prstDash val="solid"/>
              <a:bevel/>
            </a:ln>
          </a:top>
          <a:bottom>
            <a:ln w="12700" cap="flat">
              <a:solidFill>
                <a:srgbClr val="3A1D5C"/>
              </a:solidFill>
              <a:prstDash val="solid"/>
              <a:bevel/>
            </a:ln>
          </a:bottom>
          <a:insideH>
            <a:ln w="12700" cap="flat">
              <a:solidFill>
                <a:srgbClr val="3A1D5C"/>
              </a:solidFill>
              <a:prstDash val="solid"/>
              <a:bevel/>
            </a:ln>
          </a:insideH>
          <a:insideV>
            <a:ln w="12700" cap="flat">
              <a:solidFill>
                <a:srgbClr val="3A1D5C"/>
              </a:solidFill>
              <a:prstDash val="solid"/>
              <a:bevel/>
            </a:ln>
          </a:insideV>
        </a:tcBdr>
        <a:fill>
          <a:solidFill>
            <a:srgbClr val="4F5C3F"/>
          </a:solidFill>
        </a:fill>
      </a:tcStyle>
    </a:firstCol>
    <a:lastRow>
      <a:tcTxStyle b="on" i="on">
        <a:font>
          <a:latin typeface="Georgia"/>
          <a:ea typeface="Georgia"/>
          <a:cs typeface="Georgia"/>
        </a:font>
        <a:srgbClr val="3A1D5C"/>
      </a:tcTxStyle>
      <a:tcStyle>
        <a:tcBdr>
          <a:left>
            <a:ln w="12700" cap="flat">
              <a:solidFill>
                <a:srgbClr val="3A1D5C"/>
              </a:solidFill>
              <a:prstDash val="solid"/>
              <a:bevel/>
            </a:ln>
          </a:left>
          <a:right>
            <a:ln w="12700" cap="flat">
              <a:solidFill>
                <a:srgbClr val="3A1D5C"/>
              </a:solidFill>
              <a:prstDash val="solid"/>
              <a:bevel/>
            </a:ln>
          </a:right>
          <a:top>
            <a:ln w="38100" cap="flat">
              <a:solidFill>
                <a:srgbClr val="3A1D5C"/>
              </a:solidFill>
              <a:prstDash val="solid"/>
              <a:bevel/>
            </a:ln>
          </a:top>
          <a:bottom>
            <a:ln w="12700" cap="flat">
              <a:solidFill>
                <a:srgbClr val="3A1D5C"/>
              </a:solidFill>
              <a:prstDash val="solid"/>
              <a:bevel/>
            </a:ln>
          </a:bottom>
          <a:insideH>
            <a:ln w="12700" cap="flat">
              <a:solidFill>
                <a:srgbClr val="3A1D5C"/>
              </a:solidFill>
              <a:prstDash val="solid"/>
              <a:bevel/>
            </a:ln>
          </a:insideH>
          <a:insideV>
            <a:ln w="12700" cap="flat">
              <a:solidFill>
                <a:srgbClr val="3A1D5C"/>
              </a:solidFill>
              <a:prstDash val="solid"/>
              <a:bevel/>
            </a:ln>
          </a:insideV>
        </a:tcBdr>
        <a:fill>
          <a:solidFill>
            <a:srgbClr val="4F5C3F"/>
          </a:solidFill>
        </a:fill>
      </a:tcStyle>
    </a:lastRow>
    <a:firstRow>
      <a:tcTxStyle b="on" i="on">
        <a:font>
          <a:latin typeface="Georgia"/>
          <a:ea typeface="Georgia"/>
          <a:cs typeface="Georgia"/>
        </a:font>
        <a:srgbClr val="3A1D5C"/>
      </a:tcTxStyle>
      <a:tcStyle>
        <a:tcBdr>
          <a:left>
            <a:ln w="12700" cap="flat">
              <a:solidFill>
                <a:srgbClr val="3A1D5C"/>
              </a:solidFill>
              <a:prstDash val="solid"/>
              <a:bevel/>
            </a:ln>
          </a:left>
          <a:right>
            <a:ln w="12700" cap="flat">
              <a:solidFill>
                <a:srgbClr val="3A1D5C"/>
              </a:solidFill>
              <a:prstDash val="solid"/>
              <a:bevel/>
            </a:ln>
          </a:right>
          <a:top>
            <a:ln w="12700" cap="flat">
              <a:solidFill>
                <a:srgbClr val="3A1D5C"/>
              </a:solidFill>
              <a:prstDash val="solid"/>
              <a:bevel/>
            </a:ln>
          </a:top>
          <a:bottom>
            <a:ln w="38100" cap="flat">
              <a:solidFill>
                <a:srgbClr val="3A1D5C"/>
              </a:solidFill>
              <a:prstDash val="solid"/>
              <a:bevel/>
            </a:ln>
          </a:bottom>
          <a:insideH>
            <a:ln w="12700" cap="flat">
              <a:solidFill>
                <a:srgbClr val="3A1D5C"/>
              </a:solidFill>
              <a:prstDash val="solid"/>
              <a:bevel/>
            </a:ln>
          </a:insideH>
          <a:insideV>
            <a:ln w="12700" cap="flat">
              <a:solidFill>
                <a:srgbClr val="3A1D5C"/>
              </a:solidFill>
              <a:prstDash val="solid"/>
              <a:bevel/>
            </a:ln>
          </a:insideV>
        </a:tcBdr>
        <a:fill>
          <a:solidFill>
            <a:srgbClr val="4F5C3F"/>
          </a:solidFill>
        </a:fill>
      </a:tcStyle>
    </a:firstRow>
  </a:tblStyle>
  <a:tblStyle styleId="{2708684C-4D16-4618-839F-0558EEFCDFE6}" styleName="">
    <a:tblBg/>
    <a:wholeTbl>
      <a:tcTxStyle b="on" i="on">
        <a:font>
          <a:latin typeface="Georgia"/>
          <a:ea typeface="Georgia"/>
          <a:cs typeface="Georgia"/>
        </a:font>
        <a:srgbClr val="4F5C3F"/>
      </a:tcTxStyle>
      <a:tcStyle>
        <a:tcBdr>
          <a:left>
            <a:ln w="12700" cap="flat">
              <a:solidFill>
                <a:srgbClr val="4F5C3F"/>
              </a:solidFill>
              <a:prstDash val="solid"/>
              <a:bevel/>
            </a:ln>
          </a:left>
          <a:right>
            <a:ln w="12700" cap="flat">
              <a:solidFill>
                <a:srgbClr val="4F5C3F"/>
              </a:solidFill>
              <a:prstDash val="solid"/>
              <a:bevel/>
            </a:ln>
          </a:right>
          <a:top>
            <a:ln w="12700" cap="flat">
              <a:solidFill>
                <a:srgbClr val="4F5C3F"/>
              </a:solidFill>
              <a:prstDash val="solid"/>
              <a:bevel/>
            </a:ln>
          </a:top>
          <a:bottom>
            <a:ln w="12700" cap="flat">
              <a:solidFill>
                <a:srgbClr val="4F5C3F"/>
              </a:solidFill>
              <a:prstDash val="solid"/>
              <a:bevel/>
            </a:ln>
          </a:bottom>
          <a:insideH>
            <a:ln w="12700" cap="flat">
              <a:solidFill>
                <a:srgbClr val="4F5C3F"/>
              </a:solidFill>
              <a:prstDash val="solid"/>
              <a:bevel/>
            </a:ln>
          </a:insideH>
          <a:insideV>
            <a:ln w="12700" cap="flat">
              <a:solidFill>
                <a:srgbClr val="4F5C3F"/>
              </a:solidFill>
              <a:prstDash val="solid"/>
              <a:bevel/>
            </a:ln>
          </a:insideV>
        </a:tcBdr>
        <a:fill>
          <a:solidFill>
            <a:srgbClr val="4F5C3F">
              <a:alpha val="20000"/>
            </a:srgbClr>
          </a:solidFill>
        </a:fill>
      </a:tcStyle>
    </a:wholeTbl>
    <a:band2H>
      <a:tcTxStyle b="def" i="def"/>
      <a:tcStyle>
        <a:tcBdr/>
        <a:fill>
          <a:solidFill>
            <a:srgbClr val="FFFFFF"/>
          </a:solidFill>
        </a:fill>
      </a:tcStyle>
    </a:band2H>
    <a:firstCol>
      <a:tcTxStyle b="on" i="on">
        <a:font>
          <a:latin typeface="Georgia"/>
          <a:ea typeface="Georgia"/>
          <a:cs typeface="Georgia"/>
        </a:font>
        <a:srgbClr val="4F5C3F"/>
      </a:tcTxStyle>
      <a:tcStyle>
        <a:tcBdr>
          <a:left>
            <a:ln w="12700" cap="flat">
              <a:solidFill>
                <a:srgbClr val="4F5C3F"/>
              </a:solidFill>
              <a:prstDash val="solid"/>
              <a:bevel/>
            </a:ln>
          </a:left>
          <a:right>
            <a:ln w="12700" cap="flat">
              <a:solidFill>
                <a:srgbClr val="4F5C3F"/>
              </a:solidFill>
              <a:prstDash val="solid"/>
              <a:bevel/>
            </a:ln>
          </a:right>
          <a:top>
            <a:ln w="12700" cap="flat">
              <a:solidFill>
                <a:srgbClr val="4F5C3F"/>
              </a:solidFill>
              <a:prstDash val="solid"/>
              <a:bevel/>
            </a:ln>
          </a:top>
          <a:bottom>
            <a:ln w="12700" cap="flat">
              <a:solidFill>
                <a:srgbClr val="4F5C3F"/>
              </a:solidFill>
              <a:prstDash val="solid"/>
              <a:bevel/>
            </a:ln>
          </a:bottom>
          <a:insideH>
            <a:ln w="12700" cap="flat">
              <a:solidFill>
                <a:srgbClr val="4F5C3F"/>
              </a:solidFill>
              <a:prstDash val="solid"/>
              <a:bevel/>
            </a:ln>
          </a:insideH>
          <a:insideV>
            <a:ln w="12700" cap="flat">
              <a:solidFill>
                <a:srgbClr val="4F5C3F"/>
              </a:solidFill>
              <a:prstDash val="solid"/>
              <a:bevel/>
            </a:ln>
          </a:insideV>
        </a:tcBdr>
        <a:fill>
          <a:solidFill>
            <a:srgbClr val="4F5C3F">
              <a:alpha val="20000"/>
            </a:srgbClr>
          </a:solidFill>
        </a:fill>
      </a:tcStyle>
    </a:firstCol>
    <a:lastRow>
      <a:tcTxStyle b="on" i="on">
        <a:font>
          <a:latin typeface="Georgia"/>
          <a:ea typeface="Georgia"/>
          <a:cs typeface="Georgia"/>
        </a:font>
        <a:srgbClr val="4F5C3F"/>
      </a:tcTxStyle>
      <a:tcStyle>
        <a:tcBdr>
          <a:left>
            <a:ln w="12700" cap="flat">
              <a:solidFill>
                <a:srgbClr val="4F5C3F"/>
              </a:solidFill>
              <a:prstDash val="solid"/>
              <a:bevel/>
            </a:ln>
          </a:left>
          <a:right>
            <a:ln w="12700" cap="flat">
              <a:solidFill>
                <a:srgbClr val="4F5C3F"/>
              </a:solidFill>
              <a:prstDash val="solid"/>
              <a:bevel/>
            </a:ln>
          </a:right>
          <a:top>
            <a:ln w="50800" cap="flat">
              <a:solidFill>
                <a:srgbClr val="4F5C3F"/>
              </a:solidFill>
              <a:prstDash val="solid"/>
              <a:bevel/>
            </a:ln>
          </a:top>
          <a:bottom>
            <a:ln w="12700" cap="flat">
              <a:solidFill>
                <a:srgbClr val="4F5C3F"/>
              </a:solidFill>
              <a:prstDash val="solid"/>
              <a:bevel/>
            </a:ln>
          </a:bottom>
          <a:insideH>
            <a:ln w="12700" cap="flat">
              <a:solidFill>
                <a:srgbClr val="4F5C3F"/>
              </a:solidFill>
              <a:prstDash val="solid"/>
              <a:bevel/>
            </a:ln>
          </a:insideH>
          <a:insideV>
            <a:ln w="12700" cap="flat">
              <a:solidFill>
                <a:srgbClr val="4F5C3F"/>
              </a:solidFill>
              <a:prstDash val="solid"/>
              <a:bevel/>
            </a:ln>
          </a:insideV>
        </a:tcBdr>
        <a:fill>
          <a:noFill/>
        </a:fill>
      </a:tcStyle>
    </a:lastRow>
    <a:firstRow>
      <a:tcTxStyle b="on" i="on">
        <a:font>
          <a:latin typeface="Georgia"/>
          <a:ea typeface="Georgia"/>
          <a:cs typeface="Georgia"/>
        </a:font>
        <a:srgbClr val="4F5C3F"/>
      </a:tcTxStyle>
      <a:tcStyle>
        <a:tcBdr>
          <a:left>
            <a:ln w="12700" cap="flat">
              <a:solidFill>
                <a:srgbClr val="4F5C3F"/>
              </a:solidFill>
              <a:prstDash val="solid"/>
              <a:bevel/>
            </a:ln>
          </a:left>
          <a:right>
            <a:ln w="12700" cap="flat">
              <a:solidFill>
                <a:srgbClr val="4F5C3F"/>
              </a:solidFill>
              <a:prstDash val="solid"/>
              <a:bevel/>
            </a:ln>
          </a:right>
          <a:top>
            <a:ln w="12700" cap="flat">
              <a:solidFill>
                <a:srgbClr val="4F5C3F"/>
              </a:solidFill>
              <a:prstDash val="solid"/>
              <a:bevel/>
            </a:ln>
          </a:top>
          <a:bottom>
            <a:ln w="25400" cap="flat">
              <a:solidFill>
                <a:srgbClr val="4F5C3F"/>
              </a:solidFill>
              <a:prstDash val="solid"/>
              <a:bevel/>
            </a:ln>
          </a:bottom>
          <a:insideH>
            <a:ln w="12700" cap="flat">
              <a:solidFill>
                <a:srgbClr val="4F5C3F"/>
              </a:solidFill>
              <a:prstDash val="solid"/>
              <a:bevel/>
            </a:ln>
          </a:insideH>
          <a:insideV>
            <a:ln w="12700" cap="flat">
              <a:solidFill>
                <a:srgbClr val="4F5C3F"/>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hape 28"/>
          <p:cNvSpPr/>
          <p:nvPr>
            <p:ph type="sldImg"/>
          </p:nvPr>
        </p:nvSpPr>
        <p:spPr>
          <a:xfrm>
            <a:off x="1143000" y="685800"/>
            <a:ext cx="4572000" cy="3429000"/>
          </a:xfrm>
          <a:prstGeom prst="rect">
            <a:avLst/>
          </a:prstGeom>
        </p:spPr>
        <p:txBody>
          <a:bodyPr/>
          <a:lstStyle/>
          <a:p>
            <a:pPr lvl="0"/>
          </a:p>
        </p:txBody>
      </p:sp>
      <p:sp>
        <p:nvSpPr>
          <p:cNvPr id="29" name="Shape 29"/>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jpe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Nadpis a podnadpi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 name="Shape 5"/>
          <p:cNvSpPr/>
          <p:nvPr>
            <p:ph type="title"/>
          </p:nvPr>
        </p:nvSpPr>
        <p:spPr>
          <a:xfrm>
            <a:off x="825500" y="3048000"/>
            <a:ext cx="11353800" cy="2273300"/>
          </a:xfrm>
          <a:prstGeom prst="rect">
            <a:avLst/>
          </a:prstGeom>
          <a:effectLst>
            <a:outerShdw sx="100000" sy="100000" kx="0" ky="0" algn="b" rotWithShape="0" blurRad="25400" dist="12700" dir="5400000">
              <a:srgbClr val="FFFFFF"/>
            </a:outerShdw>
          </a:effectLst>
        </p:spPr>
        <p:txBody>
          <a:bodyPr anchor="b"/>
          <a:lstStyle>
            <a:lvl1pPr>
              <a:defRPr>
                <a:solidFill>
                  <a:srgbClr val="4F5C3F">
                    <a:alpha val="69000"/>
                  </a:srgbClr>
                </a:solidFill>
                <a:effectLst>
                  <a:outerShdw sx="100000" sy="100000" kx="0" ky="0" algn="b" rotWithShape="0" blurRad="25400" dist="12700" dir="16200000">
                    <a:srgbClr val="3A3A3A">
                      <a:alpha val="35000"/>
                    </a:srgbClr>
                  </a:outerShdw>
                </a:effectLst>
              </a:defRPr>
            </a:lvl1pPr>
          </a:lstStyle>
          <a:p>
            <a:pPr lvl="0">
              <a:defRPr cap="none" spc="0" sz="1800">
                <a:solidFill>
                  <a:srgbClr val="000000"/>
                </a:solidFill>
                <a:effectLst/>
              </a:defRPr>
            </a:pPr>
            <a:r>
              <a:rPr cap="all" spc="320" sz="6400">
                <a:solidFill>
                  <a:srgbClr val="4F5C3F">
                    <a:alpha val="69000"/>
                  </a:srgbClr>
                </a:solidFill>
                <a:effectLst>
                  <a:outerShdw sx="100000" sy="100000" kx="0" ky="0" algn="b" rotWithShape="0" blurRad="25400" dist="12700" dir="16200000">
                    <a:srgbClr val="3A3A3A">
                      <a:alpha val="35000"/>
                    </a:srgbClr>
                  </a:outerShdw>
                </a:effectLst>
              </a:rPr>
              <a:t>Text názvu</a:t>
            </a:r>
          </a:p>
        </p:txBody>
      </p:sp>
      <p:sp>
        <p:nvSpPr>
          <p:cNvPr id="6" name="Shape 6"/>
          <p:cNvSpPr/>
          <p:nvPr>
            <p:ph type="body" idx="1"/>
          </p:nvPr>
        </p:nvSpPr>
        <p:spPr>
          <a:xfrm>
            <a:off x="825500" y="5308600"/>
            <a:ext cx="11353800" cy="1295400"/>
          </a:xfrm>
          <a:prstGeom prst="rect">
            <a:avLst/>
          </a:prstGeom>
        </p:spPr>
        <p:txBody>
          <a:bodyPr anchor="t"/>
          <a:lstStyle>
            <a:lvl1pPr marL="0" indent="0" algn="ctr">
              <a:spcBef>
                <a:spcPts val="0"/>
              </a:spcBef>
              <a:buSzTx/>
              <a:buNone/>
              <a:defRPr i="1" sz="3200"/>
            </a:lvl1pPr>
            <a:lvl2pPr marL="0" indent="0" algn="ctr">
              <a:spcBef>
                <a:spcPts val="0"/>
              </a:spcBef>
              <a:buSzTx/>
              <a:buNone/>
              <a:defRPr i="1" sz="3200"/>
            </a:lvl2pPr>
            <a:lvl3pPr marL="0" indent="0" algn="ctr">
              <a:spcBef>
                <a:spcPts val="0"/>
              </a:spcBef>
              <a:buSzTx/>
              <a:buNone/>
              <a:defRPr i="1" sz="3200"/>
            </a:lvl3pPr>
            <a:lvl4pPr marL="0" indent="0" algn="ctr">
              <a:spcBef>
                <a:spcPts val="0"/>
              </a:spcBef>
              <a:buSzTx/>
              <a:buNone/>
              <a:defRPr i="1" sz="3200"/>
            </a:lvl4pPr>
            <a:lvl5pPr marL="0" indent="0" algn="ctr">
              <a:spcBef>
                <a:spcPts val="0"/>
              </a:spcBef>
              <a:buSzTx/>
              <a:buNone/>
              <a:defRPr i="1" sz="3200"/>
            </a:lvl5pPr>
          </a:lstStyle>
          <a:p>
            <a:pPr lvl="0">
              <a:defRPr i="0" sz="1800">
                <a:solidFill>
                  <a:srgbClr val="000000"/>
                </a:solidFill>
                <a:effectLst/>
              </a:defRPr>
            </a:pPr>
            <a:r>
              <a:rPr i="1" sz="3200">
                <a:solidFill>
                  <a:srgbClr val="4F5C3F"/>
                </a:solidFill>
                <a:effectLst>
                  <a:outerShdw sx="100000" sy="100000" kx="0" ky="0" algn="b" rotWithShape="0" blurRad="25400" dist="12700" dir="0">
                    <a:srgbClr val="FFFFFF">
                      <a:alpha val="45000"/>
                    </a:srgbClr>
                  </a:outerShdw>
                </a:effectLst>
              </a:rPr>
              <a:t>Text úrovne 1</a:t>
            </a:r>
            <a:endParaRPr i="1" sz="3200">
              <a:solidFill>
                <a:srgbClr val="4F5C3F"/>
              </a:solidFill>
              <a:effectLst>
                <a:outerShdw sx="100000" sy="100000" kx="0" ky="0" algn="b" rotWithShape="0" blurRad="25400" dist="12700" dir="0">
                  <a:srgbClr val="FFFFFF">
                    <a:alpha val="45000"/>
                  </a:srgbClr>
                </a:outerShdw>
              </a:effectLst>
            </a:endParaRPr>
          </a:p>
          <a:p>
            <a:pPr lvl="1">
              <a:defRPr i="0" sz="1800">
                <a:solidFill>
                  <a:srgbClr val="000000"/>
                </a:solidFill>
                <a:effectLst/>
              </a:defRPr>
            </a:pPr>
            <a:r>
              <a:rPr i="1" sz="3200">
                <a:solidFill>
                  <a:srgbClr val="4F5C3F"/>
                </a:solidFill>
                <a:effectLst>
                  <a:outerShdw sx="100000" sy="100000" kx="0" ky="0" algn="b" rotWithShape="0" blurRad="25400" dist="12700" dir="0">
                    <a:srgbClr val="FFFFFF">
                      <a:alpha val="45000"/>
                    </a:srgbClr>
                  </a:outerShdw>
                </a:effectLst>
              </a:rPr>
              <a:t>Text úrovne 2</a:t>
            </a:r>
            <a:endParaRPr i="1" sz="3200">
              <a:solidFill>
                <a:srgbClr val="4F5C3F"/>
              </a:solidFill>
              <a:effectLst>
                <a:outerShdw sx="100000" sy="100000" kx="0" ky="0" algn="b" rotWithShape="0" blurRad="25400" dist="12700" dir="0">
                  <a:srgbClr val="FFFFFF">
                    <a:alpha val="45000"/>
                  </a:srgbClr>
                </a:outerShdw>
              </a:effectLst>
            </a:endParaRPr>
          </a:p>
          <a:p>
            <a:pPr lvl="2">
              <a:defRPr i="0" sz="1800">
                <a:solidFill>
                  <a:srgbClr val="000000"/>
                </a:solidFill>
                <a:effectLst/>
              </a:defRPr>
            </a:pPr>
            <a:r>
              <a:rPr i="1" sz="3200">
                <a:solidFill>
                  <a:srgbClr val="4F5C3F"/>
                </a:solidFill>
                <a:effectLst>
                  <a:outerShdw sx="100000" sy="100000" kx="0" ky="0" algn="b" rotWithShape="0" blurRad="25400" dist="12700" dir="0">
                    <a:srgbClr val="FFFFFF">
                      <a:alpha val="45000"/>
                    </a:srgbClr>
                  </a:outerShdw>
                </a:effectLst>
              </a:rPr>
              <a:t>Text úrovne 3</a:t>
            </a:r>
            <a:endParaRPr i="1" sz="3200">
              <a:solidFill>
                <a:srgbClr val="4F5C3F"/>
              </a:solidFill>
              <a:effectLst>
                <a:outerShdw sx="100000" sy="100000" kx="0" ky="0" algn="b" rotWithShape="0" blurRad="25400" dist="12700" dir="0">
                  <a:srgbClr val="FFFFFF">
                    <a:alpha val="45000"/>
                  </a:srgbClr>
                </a:outerShdw>
              </a:effectLst>
            </a:endParaRPr>
          </a:p>
          <a:p>
            <a:pPr lvl="3">
              <a:defRPr i="0" sz="1800">
                <a:solidFill>
                  <a:srgbClr val="000000"/>
                </a:solidFill>
                <a:effectLst/>
              </a:defRPr>
            </a:pPr>
            <a:r>
              <a:rPr i="1" sz="3200">
                <a:solidFill>
                  <a:srgbClr val="4F5C3F"/>
                </a:solidFill>
                <a:effectLst>
                  <a:outerShdw sx="100000" sy="100000" kx="0" ky="0" algn="b" rotWithShape="0" blurRad="25400" dist="12700" dir="0">
                    <a:srgbClr val="FFFFFF">
                      <a:alpha val="45000"/>
                    </a:srgbClr>
                  </a:outerShdw>
                </a:effectLst>
              </a:rPr>
              <a:t>Text úrovne 4</a:t>
            </a:r>
            <a:endParaRPr i="1" sz="3200">
              <a:solidFill>
                <a:srgbClr val="4F5C3F"/>
              </a:solidFill>
              <a:effectLst>
                <a:outerShdw sx="100000" sy="100000" kx="0" ky="0" algn="b" rotWithShape="0" blurRad="25400" dist="12700" dir="0">
                  <a:srgbClr val="FFFFFF">
                    <a:alpha val="45000"/>
                  </a:srgbClr>
                </a:outerShdw>
              </a:effectLst>
            </a:endParaRPr>
          </a:p>
          <a:p>
            <a:pPr lvl="4">
              <a:defRPr i="0" sz="1800">
                <a:solidFill>
                  <a:srgbClr val="000000"/>
                </a:solidFill>
                <a:effectLst/>
              </a:defRPr>
            </a:pPr>
            <a:r>
              <a:rPr i="1" sz="3200">
                <a:solidFill>
                  <a:srgbClr val="4F5C3F"/>
                </a:solidFill>
                <a:effectLst>
                  <a:outerShdw sx="100000" sy="100000" kx="0" ky="0" algn="b" rotWithShape="0" blurRad="25400" dist="12700" dir="0">
                    <a:srgbClr val="FFFFFF">
                      <a:alpha val="45000"/>
                    </a:srgbClr>
                  </a:outerShdw>
                </a:effectLst>
              </a:rPr>
              <a:t>Text úrovne 5</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Fotka">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rázdne">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Fotka - vodorovn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 name="Shape 8"/>
          <p:cNvSpPr/>
          <p:nvPr>
            <p:ph type="title"/>
          </p:nvPr>
        </p:nvSpPr>
        <p:spPr>
          <a:xfrm>
            <a:off x="825500" y="7137400"/>
            <a:ext cx="11353800" cy="1181100"/>
          </a:xfrm>
          <a:prstGeom prst="rect">
            <a:avLst/>
          </a:prstGeom>
        </p:spPr>
        <p:txBody>
          <a:bodyPr anchor="b"/>
          <a:lstStyle/>
          <a:p>
            <a:pPr lvl="0">
              <a:defRPr cap="none" spc="0" sz="1800">
                <a:solidFill>
                  <a:srgbClr val="000000"/>
                </a:solidFill>
                <a:effectLst/>
              </a:defRPr>
            </a:pPr>
            <a:r>
              <a:rPr cap="all" spc="320" sz="6400">
                <a:solidFill>
                  <a:srgbClr val="FBF9E6"/>
                </a:solidFill>
                <a:effectLst>
                  <a:outerShdw sx="100000" sy="100000" kx="0" ky="0" algn="b" rotWithShape="0" blurRad="25400" dist="25400" dir="16200000">
                    <a:srgbClr val="3A3A3A">
                      <a:alpha val="70000"/>
                    </a:srgbClr>
                  </a:outerShdw>
                </a:effectLst>
              </a:rPr>
              <a:t>Text názvu</a:t>
            </a:r>
          </a:p>
        </p:txBody>
      </p:sp>
      <p:sp>
        <p:nvSpPr>
          <p:cNvPr id="9" name="Shape 9"/>
          <p:cNvSpPr/>
          <p:nvPr>
            <p:ph type="body" idx="1"/>
          </p:nvPr>
        </p:nvSpPr>
        <p:spPr>
          <a:xfrm>
            <a:off x="825500" y="8305800"/>
            <a:ext cx="11353800" cy="889000"/>
          </a:xfrm>
          <a:prstGeom prst="rect">
            <a:avLst/>
          </a:prstGeom>
        </p:spPr>
        <p:txBody>
          <a:bodyPr anchor="t"/>
          <a:lstStyle>
            <a:lvl1pPr marL="0" indent="0" algn="ctr">
              <a:spcBef>
                <a:spcPts val="0"/>
              </a:spcBef>
              <a:buSzTx/>
              <a:buNone/>
              <a:defRPr i="1" sz="4300">
                <a:solidFill>
                  <a:srgbClr val="F6E0AB"/>
                </a:solidFill>
                <a:effectLst>
                  <a:outerShdw sx="100000" sy="100000" kx="0" ky="0" algn="b" rotWithShape="0" blurRad="12700" dist="25400" dir="16200000">
                    <a:srgbClr val="000000">
                      <a:alpha val="30000"/>
                    </a:srgbClr>
                  </a:outerShdw>
                </a:effectLst>
                <a:latin typeface="Hoefler Text"/>
                <a:ea typeface="Hoefler Text"/>
                <a:cs typeface="Hoefler Text"/>
                <a:sym typeface="Hoefler Text"/>
              </a:defRPr>
            </a:lvl1pPr>
            <a:lvl2pPr marL="0" indent="0" algn="ctr">
              <a:spcBef>
                <a:spcPts val="0"/>
              </a:spcBef>
              <a:buSzTx/>
              <a:buNone/>
              <a:defRPr i="1" sz="4300">
                <a:solidFill>
                  <a:srgbClr val="F6E0AB"/>
                </a:solidFill>
                <a:effectLst>
                  <a:outerShdw sx="100000" sy="100000" kx="0" ky="0" algn="b" rotWithShape="0" blurRad="12700" dist="25400" dir="16200000">
                    <a:srgbClr val="000000">
                      <a:alpha val="30000"/>
                    </a:srgbClr>
                  </a:outerShdw>
                </a:effectLst>
                <a:latin typeface="Hoefler Text"/>
                <a:ea typeface="Hoefler Text"/>
                <a:cs typeface="Hoefler Text"/>
                <a:sym typeface="Hoefler Text"/>
              </a:defRPr>
            </a:lvl2pPr>
            <a:lvl3pPr marL="0" indent="0" algn="ctr">
              <a:spcBef>
                <a:spcPts val="0"/>
              </a:spcBef>
              <a:buSzTx/>
              <a:buNone/>
              <a:defRPr i="1" sz="4300">
                <a:solidFill>
                  <a:srgbClr val="F6E0AB"/>
                </a:solidFill>
                <a:effectLst>
                  <a:outerShdw sx="100000" sy="100000" kx="0" ky="0" algn="b" rotWithShape="0" blurRad="12700" dist="25400" dir="16200000">
                    <a:srgbClr val="000000">
                      <a:alpha val="30000"/>
                    </a:srgbClr>
                  </a:outerShdw>
                </a:effectLst>
                <a:latin typeface="Hoefler Text"/>
                <a:ea typeface="Hoefler Text"/>
                <a:cs typeface="Hoefler Text"/>
                <a:sym typeface="Hoefler Text"/>
              </a:defRPr>
            </a:lvl3pPr>
            <a:lvl4pPr marL="0" indent="0" algn="ctr">
              <a:spcBef>
                <a:spcPts val="0"/>
              </a:spcBef>
              <a:buSzTx/>
              <a:buNone/>
              <a:defRPr i="1" sz="4300">
                <a:solidFill>
                  <a:srgbClr val="F6E0AB"/>
                </a:solidFill>
                <a:effectLst>
                  <a:outerShdw sx="100000" sy="100000" kx="0" ky="0" algn="b" rotWithShape="0" blurRad="12700" dist="25400" dir="16200000">
                    <a:srgbClr val="000000">
                      <a:alpha val="30000"/>
                    </a:srgbClr>
                  </a:outerShdw>
                </a:effectLst>
                <a:latin typeface="Hoefler Text"/>
                <a:ea typeface="Hoefler Text"/>
                <a:cs typeface="Hoefler Text"/>
                <a:sym typeface="Hoefler Text"/>
              </a:defRPr>
            </a:lvl4pPr>
            <a:lvl5pPr marL="0" indent="0" algn="ctr">
              <a:spcBef>
                <a:spcPts val="0"/>
              </a:spcBef>
              <a:buSzTx/>
              <a:buNone/>
              <a:defRPr i="1" sz="4300">
                <a:solidFill>
                  <a:srgbClr val="F6E0AB"/>
                </a:solidFill>
                <a:effectLst>
                  <a:outerShdw sx="100000" sy="100000" kx="0" ky="0" algn="b" rotWithShape="0" blurRad="12700" dist="25400" dir="16200000">
                    <a:srgbClr val="000000">
                      <a:alpha val="30000"/>
                    </a:srgbClr>
                  </a:outerShdw>
                </a:effectLst>
                <a:latin typeface="Hoefler Text"/>
                <a:ea typeface="Hoefler Text"/>
                <a:cs typeface="Hoefler Text"/>
                <a:sym typeface="Hoefler Text"/>
              </a:defRPr>
            </a:lvl5pPr>
          </a:lstStyle>
          <a:p>
            <a:pPr lvl="0">
              <a:defRPr i="0" sz="1800">
                <a:solidFill>
                  <a:srgbClr val="000000"/>
                </a:solidFill>
                <a:effectLst/>
              </a:defRPr>
            </a:pPr>
            <a:r>
              <a:rPr i="1" sz="4300">
                <a:solidFill>
                  <a:srgbClr val="F6E0AB"/>
                </a:solidFill>
                <a:effectLst>
                  <a:outerShdw sx="100000" sy="100000" kx="0" ky="0" algn="b" rotWithShape="0" blurRad="12700" dist="25400" dir="16200000">
                    <a:srgbClr val="000000">
                      <a:alpha val="30000"/>
                    </a:srgbClr>
                  </a:outerShdw>
                </a:effectLst>
              </a:rPr>
              <a:t>Text úrovne 1</a:t>
            </a:r>
            <a:endParaRPr i="1" sz="4300">
              <a:solidFill>
                <a:srgbClr val="F6E0AB"/>
              </a:solidFill>
              <a:effectLst>
                <a:outerShdw sx="100000" sy="100000" kx="0" ky="0" algn="b" rotWithShape="0" blurRad="12700" dist="25400" dir="16200000">
                  <a:srgbClr val="000000">
                    <a:alpha val="30000"/>
                  </a:srgbClr>
                </a:outerShdw>
              </a:effectLst>
            </a:endParaRPr>
          </a:p>
          <a:p>
            <a:pPr lvl="1">
              <a:defRPr i="0" sz="1800">
                <a:solidFill>
                  <a:srgbClr val="000000"/>
                </a:solidFill>
                <a:effectLst/>
              </a:defRPr>
            </a:pPr>
            <a:r>
              <a:rPr i="1" sz="4300">
                <a:solidFill>
                  <a:srgbClr val="F6E0AB"/>
                </a:solidFill>
                <a:effectLst>
                  <a:outerShdw sx="100000" sy="100000" kx="0" ky="0" algn="b" rotWithShape="0" blurRad="12700" dist="25400" dir="16200000">
                    <a:srgbClr val="000000">
                      <a:alpha val="30000"/>
                    </a:srgbClr>
                  </a:outerShdw>
                </a:effectLst>
              </a:rPr>
              <a:t>Text úrovne 2</a:t>
            </a:r>
            <a:endParaRPr i="1" sz="4300">
              <a:solidFill>
                <a:srgbClr val="F6E0AB"/>
              </a:solidFill>
              <a:effectLst>
                <a:outerShdw sx="100000" sy="100000" kx="0" ky="0" algn="b" rotWithShape="0" blurRad="12700" dist="25400" dir="16200000">
                  <a:srgbClr val="000000">
                    <a:alpha val="30000"/>
                  </a:srgbClr>
                </a:outerShdw>
              </a:effectLst>
            </a:endParaRPr>
          </a:p>
          <a:p>
            <a:pPr lvl="2">
              <a:defRPr i="0" sz="1800">
                <a:solidFill>
                  <a:srgbClr val="000000"/>
                </a:solidFill>
                <a:effectLst/>
              </a:defRPr>
            </a:pPr>
            <a:r>
              <a:rPr i="1" sz="4300">
                <a:solidFill>
                  <a:srgbClr val="F6E0AB"/>
                </a:solidFill>
                <a:effectLst>
                  <a:outerShdw sx="100000" sy="100000" kx="0" ky="0" algn="b" rotWithShape="0" blurRad="12700" dist="25400" dir="16200000">
                    <a:srgbClr val="000000">
                      <a:alpha val="30000"/>
                    </a:srgbClr>
                  </a:outerShdw>
                </a:effectLst>
              </a:rPr>
              <a:t>Text úrovne 3</a:t>
            </a:r>
            <a:endParaRPr i="1" sz="4300">
              <a:solidFill>
                <a:srgbClr val="F6E0AB"/>
              </a:solidFill>
              <a:effectLst>
                <a:outerShdw sx="100000" sy="100000" kx="0" ky="0" algn="b" rotWithShape="0" blurRad="12700" dist="25400" dir="16200000">
                  <a:srgbClr val="000000">
                    <a:alpha val="30000"/>
                  </a:srgbClr>
                </a:outerShdw>
              </a:effectLst>
            </a:endParaRPr>
          </a:p>
          <a:p>
            <a:pPr lvl="3">
              <a:defRPr i="0" sz="1800">
                <a:solidFill>
                  <a:srgbClr val="000000"/>
                </a:solidFill>
                <a:effectLst/>
              </a:defRPr>
            </a:pPr>
            <a:r>
              <a:rPr i="1" sz="4300">
                <a:solidFill>
                  <a:srgbClr val="F6E0AB"/>
                </a:solidFill>
                <a:effectLst>
                  <a:outerShdw sx="100000" sy="100000" kx="0" ky="0" algn="b" rotWithShape="0" blurRad="12700" dist="25400" dir="16200000">
                    <a:srgbClr val="000000">
                      <a:alpha val="30000"/>
                    </a:srgbClr>
                  </a:outerShdw>
                </a:effectLst>
              </a:rPr>
              <a:t>Text úrovne 4</a:t>
            </a:r>
            <a:endParaRPr i="1" sz="4300">
              <a:solidFill>
                <a:srgbClr val="F6E0AB"/>
              </a:solidFill>
              <a:effectLst>
                <a:outerShdw sx="100000" sy="100000" kx="0" ky="0" algn="b" rotWithShape="0" blurRad="12700" dist="25400" dir="16200000">
                  <a:srgbClr val="000000">
                    <a:alpha val="30000"/>
                  </a:srgbClr>
                </a:outerShdw>
              </a:effectLst>
            </a:endParaRPr>
          </a:p>
          <a:p>
            <a:pPr lvl="4">
              <a:defRPr i="0" sz="1800">
                <a:solidFill>
                  <a:srgbClr val="000000"/>
                </a:solidFill>
                <a:effectLst/>
              </a:defRPr>
            </a:pPr>
            <a:r>
              <a:rPr i="1" sz="4300">
                <a:solidFill>
                  <a:srgbClr val="F6E0AB"/>
                </a:solidFill>
                <a:effectLst>
                  <a:outerShdw sx="100000" sy="100000" kx="0" ky="0" algn="b" rotWithShape="0" blurRad="12700" dist="25400" dir="16200000">
                    <a:srgbClr val="000000">
                      <a:alpha val="30000"/>
                    </a:srgbClr>
                  </a:outerShdw>
                </a:effectLst>
              </a:rPr>
              <a:t>Text úrovne 5</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Názov – stre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Shape 11"/>
          <p:cNvSpPr/>
          <p:nvPr>
            <p:ph type="title"/>
          </p:nvPr>
        </p:nvSpPr>
        <p:spPr>
          <a:xfrm>
            <a:off x="825500" y="3733800"/>
            <a:ext cx="11353800" cy="2273300"/>
          </a:xfrm>
          <a:prstGeom prst="rect">
            <a:avLst/>
          </a:prstGeom>
          <a:effectLst>
            <a:outerShdw sx="100000" sy="100000" kx="0" ky="0" algn="b" rotWithShape="0" blurRad="25400" dist="12700" dir="5400000">
              <a:srgbClr val="FFFFFF"/>
            </a:outerShdw>
          </a:effectLst>
        </p:spPr>
        <p:txBody>
          <a:bodyPr/>
          <a:lstStyle>
            <a:lvl1pPr>
              <a:defRPr>
                <a:solidFill>
                  <a:srgbClr val="4F5C3F">
                    <a:alpha val="69000"/>
                  </a:srgbClr>
                </a:solidFill>
                <a:effectLst>
                  <a:outerShdw sx="100000" sy="100000" kx="0" ky="0" algn="b" rotWithShape="0" blurRad="25400" dist="12700" dir="16200000">
                    <a:srgbClr val="3A3A3A">
                      <a:alpha val="35000"/>
                    </a:srgbClr>
                  </a:outerShdw>
                </a:effectLst>
              </a:defRPr>
            </a:lvl1pPr>
          </a:lstStyle>
          <a:p>
            <a:pPr lvl="0">
              <a:defRPr cap="none" spc="0" sz="1800">
                <a:solidFill>
                  <a:srgbClr val="000000"/>
                </a:solidFill>
                <a:effectLst/>
              </a:defRPr>
            </a:pPr>
            <a:r>
              <a:rPr cap="all" spc="320" sz="6400">
                <a:solidFill>
                  <a:srgbClr val="4F5C3F">
                    <a:alpha val="69000"/>
                  </a:srgbClr>
                </a:solidFill>
                <a:effectLst>
                  <a:outerShdw sx="100000" sy="100000" kx="0" ky="0" algn="b" rotWithShape="0" blurRad="25400" dist="12700" dir="16200000">
                    <a:srgbClr val="3A3A3A">
                      <a:alpha val="35000"/>
                    </a:srgbClr>
                  </a:outerShdw>
                </a:effectLst>
              </a:rPr>
              <a:t>Text názvu</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Fotka - zvisl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 name="Shape 13"/>
          <p:cNvSpPr/>
          <p:nvPr>
            <p:ph type="title"/>
          </p:nvPr>
        </p:nvSpPr>
        <p:spPr>
          <a:xfrm>
            <a:off x="304800" y="0"/>
            <a:ext cx="7327900" cy="5118100"/>
          </a:xfrm>
          <a:prstGeom prst="rect">
            <a:avLst/>
          </a:prstGeom>
          <a:effectLst>
            <a:outerShdw sx="100000" sy="100000" kx="0" ky="0" algn="b" rotWithShape="0" blurRad="25400" dist="12700" dir="5400000">
              <a:srgbClr val="FFFFFF"/>
            </a:outerShdw>
          </a:effectLst>
        </p:spPr>
        <p:txBody>
          <a:bodyPr anchor="b"/>
          <a:lstStyle>
            <a:lvl1pPr>
              <a:defRPr>
                <a:solidFill>
                  <a:srgbClr val="4F5C3F">
                    <a:alpha val="69000"/>
                  </a:srgbClr>
                </a:solidFill>
                <a:effectLst>
                  <a:outerShdw sx="100000" sy="100000" kx="0" ky="0" algn="b" rotWithShape="0" blurRad="25400" dist="12700" dir="16200000">
                    <a:srgbClr val="3A3A3A">
                      <a:alpha val="35000"/>
                    </a:srgbClr>
                  </a:outerShdw>
                </a:effectLst>
              </a:defRPr>
            </a:lvl1pPr>
          </a:lstStyle>
          <a:p>
            <a:pPr lvl="0">
              <a:defRPr cap="none" spc="0" sz="1800">
                <a:solidFill>
                  <a:srgbClr val="000000"/>
                </a:solidFill>
                <a:effectLst/>
              </a:defRPr>
            </a:pPr>
            <a:r>
              <a:rPr cap="all" spc="320" sz="6400">
                <a:solidFill>
                  <a:srgbClr val="4F5C3F">
                    <a:alpha val="69000"/>
                  </a:srgbClr>
                </a:solidFill>
                <a:effectLst>
                  <a:outerShdw sx="100000" sy="100000" kx="0" ky="0" algn="b" rotWithShape="0" blurRad="25400" dist="12700" dir="16200000">
                    <a:srgbClr val="3A3A3A">
                      <a:alpha val="35000"/>
                    </a:srgbClr>
                  </a:outerShdw>
                </a:effectLst>
              </a:rPr>
              <a:t>Text názvu</a:t>
            </a:r>
          </a:p>
        </p:txBody>
      </p:sp>
      <p:sp>
        <p:nvSpPr>
          <p:cNvPr id="14" name="Shape 14"/>
          <p:cNvSpPr/>
          <p:nvPr>
            <p:ph type="body" idx="1"/>
          </p:nvPr>
        </p:nvSpPr>
        <p:spPr>
          <a:xfrm>
            <a:off x="304800" y="5168900"/>
            <a:ext cx="7327900" cy="4584700"/>
          </a:xfrm>
          <a:prstGeom prst="rect">
            <a:avLst/>
          </a:prstGeom>
        </p:spPr>
        <p:txBody>
          <a:bodyPr anchor="t"/>
          <a:lstStyle>
            <a:lvl1pPr marL="0" indent="0" algn="ctr">
              <a:spcBef>
                <a:spcPts val="0"/>
              </a:spcBef>
              <a:buSzTx/>
              <a:buNone/>
              <a:defRPr i="1" sz="3200"/>
            </a:lvl1pPr>
            <a:lvl2pPr marL="0" indent="0" algn="ctr">
              <a:spcBef>
                <a:spcPts val="0"/>
              </a:spcBef>
              <a:buSzTx/>
              <a:buNone/>
              <a:defRPr i="1" sz="3200"/>
            </a:lvl2pPr>
            <a:lvl3pPr marL="0" indent="0" algn="ctr">
              <a:spcBef>
                <a:spcPts val="0"/>
              </a:spcBef>
              <a:buSzTx/>
              <a:buNone/>
              <a:defRPr i="1" sz="3200"/>
            </a:lvl3pPr>
            <a:lvl4pPr marL="0" indent="0" algn="ctr">
              <a:spcBef>
                <a:spcPts val="0"/>
              </a:spcBef>
              <a:buSzTx/>
              <a:buNone/>
              <a:defRPr i="1" sz="3200"/>
            </a:lvl4pPr>
            <a:lvl5pPr marL="0" indent="0" algn="ctr">
              <a:spcBef>
                <a:spcPts val="0"/>
              </a:spcBef>
              <a:buSzTx/>
              <a:buNone/>
              <a:defRPr i="1" sz="3200"/>
            </a:lvl5pPr>
          </a:lstStyle>
          <a:p>
            <a:pPr lvl="0">
              <a:defRPr i="0" sz="1800">
                <a:solidFill>
                  <a:srgbClr val="000000"/>
                </a:solidFill>
                <a:effectLst/>
              </a:defRPr>
            </a:pPr>
            <a:r>
              <a:rPr i="1" sz="3200">
                <a:solidFill>
                  <a:srgbClr val="4F5C3F"/>
                </a:solidFill>
                <a:effectLst>
                  <a:outerShdw sx="100000" sy="100000" kx="0" ky="0" algn="b" rotWithShape="0" blurRad="25400" dist="12700" dir="0">
                    <a:srgbClr val="FFFFFF">
                      <a:alpha val="45000"/>
                    </a:srgbClr>
                  </a:outerShdw>
                </a:effectLst>
              </a:rPr>
              <a:t>Text úrovne 1</a:t>
            </a:r>
            <a:endParaRPr i="1" sz="3200">
              <a:solidFill>
                <a:srgbClr val="4F5C3F"/>
              </a:solidFill>
              <a:effectLst>
                <a:outerShdw sx="100000" sy="100000" kx="0" ky="0" algn="b" rotWithShape="0" blurRad="25400" dist="12700" dir="0">
                  <a:srgbClr val="FFFFFF">
                    <a:alpha val="45000"/>
                  </a:srgbClr>
                </a:outerShdw>
              </a:effectLst>
            </a:endParaRPr>
          </a:p>
          <a:p>
            <a:pPr lvl="1">
              <a:defRPr i="0" sz="1800">
                <a:solidFill>
                  <a:srgbClr val="000000"/>
                </a:solidFill>
                <a:effectLst/>
              </a:defRPr>
            </a:pPr>
            <a:r>
              <a:rPr i="1" sz="3200">
                <a:solidFill>
                  <a:srgbClr val="4F5C3F"/>
                </a:solidFill>
                <a:effectLst>
                  <a:outerShdw sx="100000" sy="100000" kx="0" ky="0" algn="b" rotWithShape="0" blurRad="25400" dist="12700" dir="0">
                    <a:srgbClr val="FFFFFF">
                      <a:alpha val="45000"/>
                    </a:srgbClr>
                  </a:outerShdw>
                </a:effectLst>
              </a:rPr>
              <a:t>Text úrovne 2</a:t>
            </a:r>
            <a:endParaRPr i="1" sz="3200">
              <a:solidFill>
                <a:srgbClr val="4F5C3F"/>
              </a:solidFill>
              <a:effectLst>
                <a:outerShdw sx="100000" sy="100000" kx="0" ky="0" algn="b" rotWithShape="0" blurRad="25400" dist="12700" dir="0">
                  <a:srgbClr val="FFFFFF">
                    <a:alpha val="45000"/>
                  </a:srgbClr>
                </a:outerShdw>
              </a:effectLst>
            </a:endParaRPr>
          </a:p>
          <a:p>
            <a:pPr lvl="2">
              <a:defRPr i="0" sz="1800">
                <a:solidFill>
                  <a:srgbClr val="000000"/>
                </a:solidFill>
                <a:effectLst/>
              </a:defRPr>
            </a:pPr>
            <a:r>
              <a:rPr i="1" sz="3200">
                <a:solidFill>
                  <a:srgbClr val="4F5C3F"/>
                </a:solidFill>
                <a:effectLst>
                  <a:outerShdw sx="100000" sy="100000" kx="0" ky="0" algn="b" rotWithShape="0" blurRad="25400" dist="12700" dir="0">
                    <a:srgbClr val="FFFFFF">
                      <a:alpha val="45000"/>
                    </a:srgbClr>
                  </a:outerShdw>
                </a:effectLst>
              </a:rPr>
              <a:t>Text úrovne 3</a:t>
            </a:r>
            <a:endParaRPr i="1" sz="3200">
              <a:solidFill>
                <a:srgbClr val="4F5C3F"/>
              </a:solidFill>
              <a:effectLst>
                <a:outerShdw sx="100000" sy="100000" kx="0" ky="0" algn="b" rotWithShape="0" blurRad="25400" dist="12700" dir="0">
                  <a:srgbClr val="FFFFFF">
                    <a:alpha val="45000"/>
                  </a:srgbClr>
                </a:outerShdw>
              </a:effectLst>
            </a:endParaRPr>
          </a:p>
          <a:p>
            <a:pPr lvl="3">
              <a:defRPr i="0" sz="1800">
                <a:solidFill>
                  <a:srgbClr val="000000"/>
                </a:solidFill>
                <a:effectLst/>
              </a:defRPr>
            </a:pPr>
            <a:r>
              <a:rPr i="1" sz="3200">
                <a:solidFill>
                  <a:srgbClr val="4F5C3F"/>
                </a:solidFill>
                <a:effectLst>
                  <a:outerShdw sx="100000" sy="100000" kx="0" ky="0" algn="b" rotWithShape="0" blurRad="25400" dist="12700" dir="0">
                    <a:srgbClr val="FFFFFF">
                      <a:alpha val="45000"/>
                    </a:srgbClr>
                  </a:outerShdw>
                </a:effectLst>
              </a:rPr>
              <a:t>Text úrovne 4</a:t>
            </a:r>
            <a:endParaRPr i="1" sz="3200">
              <a:solidFill>
                <a:srgbClr val="4F5C3F"/>
              </a:solidFill>
              <a:effectLst>
                <a:outerShdw sx="100000" sy="100000" kx="0" ky="0" algn="b" rotWithShape="0" blurRad="25400" dist="12700" dir="0">
                  <a:srgbClr val="FFFFFF">
                    <a:alpha val="45000"/>
                  </a:srgbClr>
                </a:outerShdw>
              </a:effectLst>
            </a:endParaRPr>
          </a:p>
          <a:p>
            <a:pPr lvl="4">
              <a:defRPr i="0" sz="1800">
                <a:solidFill>
                  <a:srgbClr val="000000"/>
                </a:solidFill>
                <a:effectLst/>
              </a:defRPr>
            </a:pPr>
            <a:r>
              <a:rPr i="1" sz="3200">
                <a:solidFill>
                  <a:srgbClr val="4F5C3F"/>
                </a:solidFill>
                <a:effectLst>
                  <a:outerShdw sx="100000" sy="100000" kx="0" ky="0" algn="b" rotWithShape="0" blurRad="25400" dist="12700" dir="0">
                    <a:srgbClr val="FFFFFF">
                      <a:alpha val="45000"/>
                    </a:srgbClr>
                  </a:outerShdw>
                </a:effectLst>
              </a:rPr>
              <a:t>Text úrovne 5</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Názov a odrážky">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cap="none" spc="0" sz="1800">
                <a:solidFill>
                  <a:srgbClr val="000000"/>
                </a:solidFill>
                <a:effectLst/>
              </a:defRPr>
            </a:pPr>
            <a:r>
              <a:rPr cap="all" spc="320" sz="6400">
                <a:solidFill>
                  <a:srgbClr val="FBF9E6"/>
                </a:solidFill>
                <a:effectLst>
                  <a:outerShdw sx="100000" sy="100000" kx="0" ky="0" algn="b" rotWithShape="0" blurRad="25400" dist="25400" dir="16200000">
                    <a:srgbClr val="3A3A3A">
                      <a:alpha val="70000"/>
                    </a:srgbClr>
                  </a:outerShdw>
                </a:effectLst>
              </a:rPr>
              <a:t>Text názvu</a:t>
            </a:r>
          </a:p>
        </p:txBody>
      </p:sp>
      <p:sp>
        <p:nvSpPr>
          <p:cNvPr id="17" name="Shape 17"/>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effectLst/>
              </a:defRPr>
            </a:pPr>
            <a:r>
              <a:rPr sz="3600">
                <a:solidFill>
                  <a:srgbClr val="4F5C3F"/>
                </a:solidFill>
                <a:effectLst>
                  <a:outerShdw sx="100000" sy="100000" kx="0" ky="0" algn="b" rotWithShape="0" blurRad="25400" dist="12700" dir="0">
                    <a:srgbClr val="FFFFFF">
                      <a:alpha val="45000"/>
                    </a:srgbClr>
                  </a:outerShdw>
                </a:effectLst>
              </a:rPr>
              <a:t>Text úrovne 1</a:t>
            </a:r>
            <a:endParaRPr sz="3600">
              <a:solidFill>
                <a:srgbClr val="4F5C3F"/>
              </a:solidFill>
              <a:effectLst>
                <a:outerShdw sx="100000" sy="100000" kx="0" ky="0" algn="b" rotWithShape="0" blurRad="25400" dist="12700" dir="0">
                  <a:srgbClr val="FFFFFF">
                    <a:alpha val="45000"/>
                  </a:srgbClr>
                </a:outerShdw>
              </a:effectLst>
            </a:endParaRPr>
          </a:p>
          <a:p>
            <a:pPr lvl="1">
              <a:defRPr sz="1800">
                <a:solidFill>
                  <a:srgbClr val="000000"/>
                </a:solidFill>
                <a:effectLst/>
              </a:defRPr>
            </a:pPr>
            <a:r>
              <a:rPr sz="3600">
                <a:solidFill>
                  <a:srgbClr val="4F5C3F"/>
                </a:solidFill>
                <a:effectLst>
                  <a:outerShdw sx="100000" sy="100000" kx="0" ky="0" algn="b" rotWithShape="0" blurRad="25400" dist="12700" dir="0">
                    <a:srgbClr val="FFFFFF">
                      <a:alpha val="45000"/>
                    </a:srgbClr>
                  </a:outerShdw>
                </a:effectLst>
              </a:rPr>
              <a:t>Text úrovne 2</a:t>
            </a:r>
            <a:endParaRPr sz="3600">
              <a:solidFill>
                <a:srgbClr val="4F5C3F"/>
              </a:solidFill>
              <a:effectLst>
                <a:outerShdw sx="100000" sy="100000" kx="0" ky="0" algn="b" rotWithShape="0" blurRad="25400" dist="12700" dir="0">
                  <a:srgbClr val="FFFFFF">
                    <a:alpha val="45000"/>
                  </a:srgbClr>
                </a:outerShdw>
              </a:effectLst>
            </a:endParaRPr>
          </a:p>
          <a:p>
            <a:pPr lvl="2">
              <a:defRPr sz="1800">
                <a:solidFill>
                  <a:srgbClr val="000000"/>
                </a:solidFill>
                <a:effectLst/>
              </a:defRPr>
            </a:pPr>
            <a:r>
              <a:rPr sz="3600">
                <a:solidFill>
                  <a:srgbClr val="4F5C3F"/>
                </a:solidFill>
                <a:effectLst>
                  <a:outerShdw sx="100000" sy="100000" kx="0" ky="0" algn="b" rotWithShape="0" blurRad="25400" dist="12700" dir="0">
                    <a:srgbClr val="FFFFFF">
                      <a:alpha val="45000"/>
                    </a:srgbClr>
                  </a:outerShdw>
                </a:effectLst>
              </a:rPr>
              <a:t>Text úrovne 3</a:t>
            </a:r>
            <a:endParaRPr sz="3600">
              <a:solidFill>
                <a:srgbClr val="4F5C3F"/>
              </a:solidFill>
              <a:effectLst>
                <a:outerShdw sx="100000" sy="100000" kx="0" ky="0" algn="b" rotWithShape="0" blurRad="25400" dist="12700" dir="0">
                  <a:srgbClr val="FFFFFF">
                    <a:alpha val="45000"/>
                  </a:srgbClr>
                </a:outerShdw>
              </a:effectLst>
            </a:endParaRPr>
          </a:p>
          <a:p>
            <a:pPr lvl="3">
              <a:defRPr sz="1800">
                <a:solidFill>
                  <a:srgbClr val="000000"/>
                </a:solidFill>
                <a:effectLst/>
              </a:defRPr>
            </a:pPr>
            <a:r>
              <a:rPr sz="3600">
                <a:solidFill>
                  <a:srgbClr val="4F5C3F"/>
                </a:solidFill>
                <a:effectLst>
                  <a:outerShdw sx="100000" sy="100000" kx="0" ky="0" algn="b" rotWithShape="0" blurRad="25400" dist="12700" dir="0">
                    <a:srgbClr val="FFFFFF">
                      <a:alpha val="45000"/>
                    </a:srgbClr>
                  </a:outerShdw>
                </a:effectLst>
              </a:rPr>
              <a:t>Text úrovne 4</a:t>
            </a:r>
            <a:endParaRPr sz="3600">
              <a:solidFill>
                <a:srgbClr val="4F5C3F"/>
              </a:solidFill>
              <a:effectLst>
                <a:outerShdw sx="100000" sy="100000" kx="0" ky="0" algn="b" rotWithShape="0" blurRad="25400" dist="12700" dir="0">
                  <a:srgbClr val="FFFFFF">
                    <a:alpha val="45000"/>
                  </a:srgbClr>
                </a:outerShdw>
              </a:effectLst>
            </a:endParaRPr>
          </a:p>
          <a:p>
            <a:pPr lvl="4">
              <a:defRPr sz="1800">
                <a:solidFill>
                  <a:srgbClr val="000000"/>
                </a:solidFill>
                <a:effectLst/>
              </a:defRPr>
            </a:pPr>
            <a:r>
              <a:rPr sz="3600">
                <a:solidFill>
                  <a:srgbClr val="4F5C3F"/>
                </a:solidFill>
                <a:effectLst>
                  <a:outerShdw sx="100000" sy="100000" kx="0" ky="0" algn="b" rotWithShape="0" blurRad="25400" dist="12700" dir="0">
                    <a:srgbClr val="FFFFFF">
                      <a:alpha val="45000"/>
                    </a:srgbClr>
                  </a:outerShdw>
                </a:effectLst>
              </a:rPr>
              <a:t>Text úrovne 5</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Názov, odrážky a fotka">
    <p:spTree>
      <p:nvGrpSpPr>
        <p:cNvPr id="1" name=""/>
        <p:cNvGrpSpPr/>
        <p:nvPr/>
      </p:nvGrpSpPr>
      <p:grpSpPr>
        <a:xfrm>
          <a:off x="0" y="0"/>
          <a:ext cx="0" cy="0"/>
          <a:chOff x="0" y="0"/>
          <a:chExt cx="0" cy="0"/>
        </a:xfrm>
      </p:grpSpPr>
      <p:sp>
        <p:nvSpPr>
          <p:cNvPr id="19" name="Shape 19"/>
          <p:cNvSpPr/>
          <p:nvPr>
            <p:ph type="title"/>
          </p:nvPr>
        </p:nvSpPr>
        <p:spPr>
          <a:xfrm>
            <a:off x="825500" y="9856"/>
            <a:ext cx="11353800" cy="2113888"/>
          </a:xfrm>
          <a:prstGeom prst="rect">
            <a:avLst/>
          </a:prstGeom>
        </p:spPr>
        <p:txBody>
          <a:bodyPr/>
          <a:lstStyle/>
          <a:p>
            <a:pPr lvl="0">
              <a:defRPr cap="none" spc="0" sz="1800">
                <a:solidFill>
                  <a:srgbClr val="000000"/>
                </a:solidFill>
                <a:effectLst/>
              </a:defRPr>
            </a:pPr>
            <a:r>
              <a:rPr cap="all" spc="320" sz="6400">
                <a:solidFill>
                  <a:srgbClr val="FBF9E6"/>
                </a:solidFill>
                <a:effectLst>
                  <a:outerShdw sx="100000" sy="100000" kx="0" ky="0" algn="b" rotWithShape="0" blurRad="25400" dist="25400" dir="16200000">
                    <a:srgbClr val="3A3A3A">
                      <a:alpha val="70000"/>
                    </a:srgbClr>
                  </a:outerShdw>
                </a:effectLst>
              </a:rPr>
              <a:t>Text názvu</a:t>
            </a:r>
          </a:p>
        </p:txBody>
      </p:sp>
      <p:sp>
        <p:nvSpPr>
          <p:cNvPr id="20" name="Shape 20"/>
          <p:cNvSpPr/>
          <p:nvPr>
            <p:ph type="body" idx="1"/>
          </p:nvPr>
        </p:nvSpPr>
        <p:spPr>
          <a:xfrm>
            <a:off x="825500" y="2123743"/>
            <a:ext cx="5422900" cy="7474614"/>
          </a:xfrm>
          <a:prstGeom prst="rect">
            <a:avLst/>
          </a:prstGeom>
        </p:spPr>
        <p:txBody>
          <a:bodyPr/>
          <a:lstStyle>
            <a:lvl1pPr marL="406400" indent="-406400">
              <a:spcBef>
                <a:spcPts val="3600"/>
              </a:spcBef>
              <a:buBlip>
                <a:blip r:embed="rId2"/>
              </a:buBlip>
              <a:defRPr sz="3200"/>
            </a:lvl1pPr>
            <a:lvl2pPr marL="812800" indent="-406400">
              <a:spcBef>
                <a:spcPts val="3600"/>
              </a:spcBef>
              <a:buBlip>
                <a:blip r:embed="rId2"/>
              </a:buBlip>
              <a:defRPr sz="3200"/>
            </a:lvl2pPr>
            <a:lvl3pPr marL="1219200" indent="-406400">
              <a:spcBef>
                <a:spcPts val="3600"/>
              </a:spcBef>
              <a:buBlip>
                <a:blip r:embed="rId2"/>
              </a:buBlip>
              <a:defRPr sz="3200"/>
            </a:lvl3pPr>
            <a:lvl4pPr marL="1625600" indent="-406400">
              <a:spcBef>
                <a:spcPts val="3600"/>
              </a:spcBef>
              <a:buBlip>
                <a:blip r:embed="rId2"/>
              </a:buBlip>
              <a:defRPr sz="3200"/>
            </a:lvl4pPr>
            <a:lvl5pPr marL="2032000" indent="-406400">
              <a:spcBef>
                <a:spcPts val="3600"/>
              </a:spcBef>
              <a:buBlip>
                <a:blip r:embed="rId2"/>
              </a:buBlip>
              <a:defRPr sz="3200"/>
            </a:lvl5pPr>
          </a:lstStyle>
          <a:p>
            <a:pPr lvl="0">
              <a:defRPr sz="1800">
                <a:solidFill>
                  <a:srgbClr val="000000"/>
                </a:solidFill>
                <a:effectLst/>
              </a:defRPr>
            </a:pPr>
            <a:r>
              <a:rPr sz="3200">
                <a:solidFill>
                  <a:srgbClr val="4F5C3F"/>
                </a:solidFill>
                <a:effectLst>
                  <a:outerShdw sx="100000" sy="100000" kx="0" ky="0" algn="b" rotWithShape="0" blurRad="25400" dist="12700" dir="0">
                    <a:srgbClr val="FFFFFF">
                      <a:alpha val="45000"/>
                    </a:srgbClr>
                  </a:outerShdw>
                </a:effectLst>
              </a:rPr>
              <a:t>Text úrovne 1</a:t>
            </a:r>
            <a:endParaRPr sz="3200">
              <a:solidFill>
                <a:srgbClr val="4F5C3F"/>
              </a:solidFill>
              <a:effectLst>
                <a:outerShdw sx="100000" sy="100000" kx="0" ky="0" algn="b" rotWithShape="0" blurRad="25400" dist="12700" dir="0">
                  <a:srgbClr val="FFFFFF">
                    <a:alpha val="45000"/>
                  </a:srgbClr>
                </a:outerShdw>
              </a:effectLst>
            </a:endParaRPr>
          </a:p>
          <a:p>
            <a:pPr lvl="1">
              <a:defRPr sz="1800">
                <a:solidFill>
                  <a:srgbClr val="000000"/>
                </a:solidFill>
                <a:effectLst/>
              </a:defRPr>
            </a:pPr>
            <a:r>
              <a:rPr sz="3200">
                <a:solidFill>
                  <a:srgbClr val="4F5C3F"/>
                </a:solidFill>
                <a:effectLst>
                  <a:outerShdw sx="100000" sy="100000" kx="0" ky="0" algn="b" rotWithShape="0" blurRad="25400" dist="12700" dir="0">
                    <a:srgbClr val="FFFFFF">
                      <a:alpha val="45000"/>
                    </a:srgbClr>
                  </a:outerShdw>
                </a:effectLst>
              </a:rPr>
              <a:t>Text úrovne 2</a:t>
            </a:r>
            <a:endParaRPr sz="3200">
              <a:solidFill>
                <a:srgbClr val="4F5C3F"/>
              </a:solidFill>
              <a:effectLst>
                <a:outerShdw sx="100000" sy="100000" kx="0" ky="0" algn="b" rotWithShape="0" blurRad="25400" dist="12700" dir="0">
                  <a:srgbClr val="FFFFFF">
                    <a:alpha val="45000"/>
                  </a:srgbClr>
                </a:outerShdw>
              </a:effectLst>
            </a:endParaRPr>
          </a:p>
          <a:p>
            <a:pPr lvl="2">
              <a:defRPr sz="1800">
                <a:solidFill>
                  <a:srgbClr val="000000"/>
                </a:solidFill>
                <a:effectLst/>
              </a:defRPr>
            </a:pPr>
            <a:r>
              <a:rPr sz="3200">
                <a:solidFill>
                  <a:srgbClr val="4F5C3F"/>
                </a:solidFill>
                <a:effectLst>
                  <a:outerShdw sx="100000" sy="100000" kx="0" ky="0" algn="b" rotWithShape="0" blurRad="25400" dist="12700" dir="0">
                    <a:srgbClr val="FFFFFF">
                      <a:alpha val="45000"/>
                    </a:srgbClr>
                  </a:outerShdw>
                </a:effectLst>
              </a:rPr>
              <a:t>Text úrovne 3</a:t>
            </a:r>
            <a:endParaRPr sz="3200">
              <a:solidFill>
                <a:srgbClr val="4F5C3F"/>
              </a:solidFill>
              <a:effectLst>
                <a:outerShdw sx="100000" sy="100000" kx="0" ky="0" algn="b" rotWithShape="0" blurRad="25400" dist="12700" dir="0">
                  <a:srgbClr val="FFFFFF">
                    <a:alpha val="45000"/>
                  </a:srgbClr>
                </a:outerShdw>
              </a:effectLst>
            </a:endParaRPr>
          </a:p>
          <a:p>
            <a:pPr lvl="3">
              <a:defRPr sz="1800">
                <a:solidFill>
                  <a:srgbClr val="000000"/>
                </a:solidFill>
                <a:effectLst/>
              </a:defRPr>
            </a:pPr>
            <a:r>
              <a:rPr sz="3200">
                <a:solidFill>
                  <a:srgbClr val="4F5C3F"/>
                </a:solidFill>
                <a:effectLst>
                  <a:outerShdw sx="100000" sy="100000" kx="0" ky="0" algn="b" rotWithShape="0" blurRad="25400" dist="12700" dir="0">
                    <a:srgbClr val="FFFFFF">
                      <a:alpha val="45000"/>
                    </a:srgbClr>
                  </a:outerShdw>
                </a:effectLst>
              </a:rPr>
              <a:t>Text úrovne 4</a:t>
            </a:r>
            <a:endParaRPr sz="3200">
              <a:solidFill>
                <a:srgbClr val="4F5C3F"/>
              </a:solidFill>
              <a:effectLst>
                <a:outerShdw sx="100000" sy="100000" kx="0" ky="0" algn="b" rotWithShape="0" blurRad="25400" dist="12700" dir="0">
                  <a:srgbClr val="FFFFFF">
                    <a:alpha val="45000"/>
                  </a:srgbClr>
                </a:outerShdw>
              </a:effectLst>
            </a:endParaRPr>
          </a:p>
          <a:p>
            <a:pPr lvl="4">
              <a:defRPr sz="1800">
                <a:solidFill>
                  <a:srgbClr val="000000"/>
                </a:solidFill>
                <a:effectLst/>
              </a:defRPr>
            </a:pPr>
            <a:r>
              <a:rPr sz="3200">
                <a:solidFill>
                  <a:srgbClr val="4F5C3F"/>
                </a:solidFill>
                <a:effectLst>
                  <a:outerShdw sx="100000" sy="100000" kx="0" ky="0" algn="b" rotWithShape="0" blurRad="25400" dist="12700" dir="0">
                    <a:srgbClr val="FFFFFF">
                      <a:alpha val="45000"/>
                    </a:srgbClr>
                  </a:outerShdw>
                </a:effectLst>
              </a:rPr>
              <a:t>Text úrovne 5</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Odrážk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 name="Shape 22"/>
          <p:cNvSpPr/>
          <p:nvPr>
            <p:ph type="body" idx="1"/>
          </p:nvPr>
        </p:nvSpPr>
        <p:spPr>
          <a:xfrm>
            <a:off x="825500" y="825500"/>
            <a:ext cx="11353800" cy="8102600"/>
          </a:xfrm>
          <a:prstGeom prst="rect">
            <a:avLst/>
          </a:prstGeom>
        </p:spPr>
        <p:txBody>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lvl="0">
              <a:defRPr sz="1800">
                <a:solidFill>
                  <a:srgbClr val="000000"/>
                </a:solidFill>
                <a:effectLst/>
              </a:defRPr>
            </a:pPr>
            <a:r>
              <a:rPr sz="3600">
                <a:solidFill>
                  <a:srgbClr val="4F5C3F"/>
                </a:solidFill>
                <a:effectLst>
                  <a:outerShdw sx="100000" sy="100000" kx="0" ky="0" algn="b" rotWithShape="0" blurRad="25400" dist="12700" dir="0">
                    <a:srgbClr val="FFFFFF">
                      <a:alpha val="45000"/>
                    </a:srgbClr>
                  </a:outerShdw>
                </a:effectLst>
              </a:rPr>
              <a:t>Text úrovne 1</a:t>
            </a:r>
            <a:endParaRPr sz="3600">
              <a:solidFill>
                <a:srgbClr val="4F5C3F"/>
              </a:solidFill>
              <a:effectLst>
                <a:outerShdw sx="100000" sy="100000" kx="0" ky="0" algn="b" rotWithShape="0" blurRad="25400" dist="12700" dir="0">
                  <a:srgbClr val="FFFFFF">
                    <a:alpha val="45000"/>
                  </a:srgbClr>
                </a:outerShdw>
              </a:effectLst>
            </a:endParaRPr>
          </a:p>
          <a:p>
            <a:pPr lvl="1">
              <a:defRPr sz="1800">
                <a:solidFill>
                  <a:srgbClr val="000000"/>
                </a:solidFill>
                <a:effectLst/>
              </a:defRPr>
            </a:pPr>
            <a:r>
              <a:rPr sz="3600">
                <a:solidFill>
                  <a:srgbClr val="4F5C3F"/>
                </a:solidFill>
                <a:effectLst>
                  <a:outerShdw sx="100000" sy="100000" kx="0" ky="0" algn="b" rotWithShape="0" blurRad="25400" dist="12700" dir="0">
                    <a:srgbClr val="FFFFFF">
                      <a:alpha val="45000"/>
                    </a:srgbClr>
                  </a:outerShdw>
                </a:effectLst>
              </a:rPr>
              <a:t>Text úrovne 2</a:t>
            </a:r>
            <a:endParaRPr sz="3600">
              <a:solidFill>
                <a:srgbClr val="4F5C3F"/>
              </a:solidFill>
              <a:effectLst>
                <a:outerShdw sx="100000" sy="100000" kx="0" ky="0" algn="b" rotWithShape="0" blurRad="25400" dist="12700" dir="0">
                  <a:srgbClr val="FFFFFF">
                    <a:alpha val="45000"/>
                  </a:srgbClr>
                </a:outerShdw>
              </a:effectLst>
            </a:endParaRPr>
          </a:p>
          <a:p>
            <a:pPr lvl="2">
              <a:defRPr sz="1800">
                <a:solidFill>
                  <a:srgbClr val="000000"/>
                </a:solidFill>
                <a:effectLst/>
              </a:defRPr>
            </a:pPr>
            <a:r>
              <a:rPr sz="3600">
                <a:solidFill>
                  <a:srgbClr val="4F5C3F"/>
                </a:solidFill>
                <a:effectLst>
                  <a:outerShdw sx="100000" sy="100000" kx="0" ky="0" algn="b" rotWithShape="0" blurRad="25400" dist="12700" dir="0">
                    <a:srgbClr val="FFFFFF">
                      <a:alpha val="45000"/>
                    </a:srgbClr>
                  </a:outerShdw>
                </a:effectLst>
              </a:rPr>
              <a:t>Text úrovne 3</a:t>
            </a:r>
            <a:endParaRPr sz="3600">
              <a:solidFill>
                <a:srgbClr val="4F5C3F"/>
              </a:solidFill>
              <a:effectLst>
                <a:outerShdw sx="100000" sy="100000" kx="0" ky="0" algn="b" rotWithShape="0" blurRad="25400" dist="12700" dir="0">
                  <a:srgbClr val="FFFFFF">
                    <a:alpha val="45000"/>
                  </a:srgbClr>
                </a:outerShdw>
              </a:effectLst>
            </a:endParaRPr>
          </a:p>
          <a:p>
            <a:pPr lvl="3">
              <a:defRPr sz="1800">
                <a:solidFill>
                  <a:srgbClr val="000000"/>
                </a:solidFill>
                <a:effectLst/>
              </a:defRPr>
            </a:pPr>
            <a:r>
              <a:rPr sz="3600">
                <a:solidFill>
                  <a:srgbClr val="4F5C3F"/>
                </a:solidFill>
                <a:effectLst>
                  <a:outerShdw sx="100000" sy="100000" kx="0" ky="0" algn="b" rotWithShape="0" blurRad="25400" dist="12700" dir="0">
                    <a:srgbClr val="FFFFFF">
                      <a:alpha val="45000"/>
                    </a:srgbClr>
                  </a:outerShdw>
                </a:effectLst>
              </a:rPr>
              <a:t>Text úrovne 4</a:t>
            </a:r>
            <a:endParaRPr sz="3600">
              <a:solidFill>
                <a:srgbClr val="4F5C3F"/>
              </a:solidFill>
              <a:effectLst>
                <a:outerShdw sx="100000" sy="100000" kx="0" ky="0" algn="b" rotWithShape="0" blurRad="25400" dist="12700" dir="0">
                  <a:srgbClr val="FFFFFF">
                    <a:alpha val="45000"/>
                  </a:srgbClr>
                </a:outerShdw>
              </a:effectLst>
            </a:endParaRPr>
          </a:p>
          <a:p>
            <a:pPr lvl="4">
              <a:defRPr sz="1800">
                <a:solidFill>
                  <a:srgbClr val="000000"/>
                </a:solidFill>
                <a:effectLst/>
              </a:defRPr>
            </a:pPr>
            <a:r>
              <a:rPr sz="3600">
                <a:solidFill>
                  <a:srgbClr val="4F5C3F"/>
                </a:solidFill>
                <a:effectLst>
                  <a:outerShdw sx="100000" sy="100000" kx="0" ky="0" algn="b" rotWithShape="0" blurRad="25400" dist="12700" dir="0">
                    <a:srgbClr val="FFFFFF">
                      <a:alpha val="45000"/>
                    </a:srgbClr>
                  </a:outerShdw>
                </a:effectLst>
              </a:rPr>
              <a:t>Text úrovne 5</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Fotka - 3 nahor">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4" name="Embossed_Background.jpeg"/>
          <p:cNvPicPr/>
          <p:nvPr/>
        </p:nvPicPr>
        <p:blipFill>
          <a:blip r:embed="rId3">
            <a:extLst/>
          </a:blip>
          <a:stretch>
            <a:fillRect/>
          </a:stretch>
        </p:blipFill>
        <p:spPr>
          <a:xfrm>
            <a:off x="647700" y="647700"/>
            <a:ext cx="11747500" cy="8472197"/>
          </a:xfrm>
          <a:prstGeom prst="rect">
            <a:avLst/>
          </a:prstGeom>
          <a:ln w="12700">
            <a:miter lim="400000"/>
          </a:ln>
        </p:spPr>
      </p:pic>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Citácia">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825500" y="14724"/>
            <a:ext cx="11353800" cy="210415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cap="none" spc="0" sz="1800">
                <a:solidFill>
                  <a:srgbClr val="000000"/>
                </a:solidFill>
                <a:effectLst/>
              </a:defRPr>
            </a:pPr>
            <a:r>
              <a:rPr cap="all" spc="320" sz="6400">
                <a:solidFill>
                  <a:srgbClr val="FBF9E6"/>
                </a:solidFill>
                <a:effectLst>
                  <a:outerShdw sx="100000" sy="100000" kx="0" ky="0" algn="b" rotWithShape="0" blurRad="25400" dist="25400" dir="16200000">
                    <a:srgbClr val="3A3A3A">
                      <a:alpha val="70000"/>
                    </a:srgbClr>
                  </a:outerShdw>
                </a:effectLst>
              </a:rPr>
              <a:t>Text názvu</a:t>
            </a:r>
          </a:p>
        </p:txBody>
      </p:sp>
      <p:sp>
        <p:nvSpPr>
          <p:cNvPr id="3" name="Shape 3"/>
          <p:cNvSpPr/>
          <p:nvPr>
            <p:ph type="body" idx="1"/>
          </p:nvPr>
        </p:nvSpPr>
        <p:spPr>
          <a:xfrm>
            <a:off x="825500" y="2118875"/>
            <a:ext cx="11353800" cy="739545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lvl="0">
              <a:defRPr sz="1800">
                <a:solidFill>
                  <a:srgbClr val="000000"/>
                </a:solidFill>
                <a:effectLst/>
              </a:defRPr>
            </a:pPr>
            <a:r>
              <a:rPr sz="3600">
                <a:solidFill>
                  <a:srgbClr val="4F5C3F"/>
                </a:solidFill>
                <a:effectLst>
                  <a:outerShdw sx="100000" sy="100000" kx="0" ky="0" algn="b" rotWithShape="0" blurRad="25400" dist="12700" dir="0">
                    <a:srgbClr val="FFFFFF">
                      <a:alpha val="45000"/>
                    </a:srgbClr>
                  </a:outerShdw>
                </a:effectLst>
              </a:rPr>
              <a:t>Text úrovne 1</a:t>
            </a:r>
            <a:endParaRPr sz="3600">
              <a:solidFill>
                <a:srgbClr val="4F5C3F"/>
              </a:solidFill>
              <a:effectLst>
                <a:outerShdw sx="100000" sy="100000" kx="0" ky="0" algn="b" rotWithShape="0" blurRad="25400" dist="12700" dir="0">
                  <a:srgbClr val="FFFFFF">
                    <a:alpha val="45000"/>
                  </a:srgbClr>
                </a:outerShdw>
              </a:effectLst>
            </a:endParaRPr>
          </a:p>
          <a:p>
            <a:pPr lvl="1">
              <a:defRPr sz="1800">
                <a:solidFill>
                  <a:srgbClr val="000000"/>
                </a:solidFill>
                <a:effectLst/>
              </a:defRPr>
            </a:pPr>
            <a:r>
              <a:rPr sz="3600">
                <a:solidFill>
                  <a:srgbClr val="4F5C3F"/>
                </a:solidFill>
                <a:effectLst>
                  <a:outerShdw sx="100000" sy="100000" kx="0" ky="0" algn="b" rotWithShape="0" blurRad="25400" dist="12700" dir="0">
                    <a:srgbClr val="FFFFFF">
                      <a:alpha val="45000"/>
                    </a:srgbClr>
                  </a:outerShdw>
                </a:effectLst>
              </a:rPr>
              <a:t>Text úrovne 2</a:t>
            </a:r>
            <a:endParaRPr sz="3600">
              <a:solidFill>
                <a:srgbClr val="4F5C3F"/>
              </a:solidFill>
              <a:effectLst>
                <a:outerShdw sx="100000" sy="100000" kx="0" ky="0" algn="b" rotWithShape="0" blurRad="25400" dist="12700" dir="0">
                  <a:srgbClr val="FFFFFF">
                    <a:alpha val="45000"/>
                  </a:srgbClr>
                </a:outerShdw>
              </a:effectLst>
            </a:endParaRPr>
          </a:p>
          <a:p>
            <a:pPr lvl="2">
              <a:defRPr sz="1800">
                <a:solidFill>
                  <a:srgbClr val="000000"/>
                </a:solidFill>
                <a:effectLst/>
              </a:defRPr>
            </a:pPr>
            <a:r>
              <a:rPr sz="3600">
                <a:solidFill>
                  <a:srgbClr val="4F5C3F"/>
                </a:solidFill>
                <a:effectLst>
                  <a:outerShdw sx="100000" sy="100000" kx="0" ky="0" algn="b" rotWithShape="0" blurRad="25400" dist="12700" dir="0">
                    <a:srgbClr val="FFFFFF">
                      <a:alpha val="45000"/>
                    </a:srgbClr>
                  </a:outerShdw>
                </a:effectLst>
              </a:rPr>
              <a:t>Text úrovne 3</a:t>
            </a:r>
            <a:endParaRPr sz="3600">
              <a:solidFill>
                <a:srgbClr val="4F5C3F"/>
              </a:solidFill>
              <a:effectLst>
                <a:outerShdw sx="100000" sy="100000" kx="0" ky="0" algn="b" rotWithShape="0" blurRad="25400" dist="12700" dir="0">
                  <a:srgbClr val="FFFFFF">
                    <a:alpha val="45000"/>
                  </a:srgbClr>
                </a:outerShdw>
              </a:effectLst>
            </a:endParaRPr>
          </a:p>
          <a:p>
            <a:pPr lvl="3">
              <a:defRPr sz="1800">
                <a:solidFill>
                  <a:srgbClr val="000000"/>
                </a:solidFill>
                <a:effectLst/>
              </a:defRPr>
            </a:pPr>
            <a:r>
              <a:rPr sz="3600">
                <a:solidFill>
                  <a:srgbClr val="4F5C3F"/>
                </a:solidFill>
                <a:effectLst>
                  <a:outerShdw sx="100000" sy="100000" kx="0" ky="0" algn="b" rotWithShape="0" blurRad="25400" dist="12700" dir="0">
                    <a:srgbClr val="FFFFFF">
                      <a:alpha val="45000"/>
                    </a:srgbClr>
                  </a:outerShdw>
                </a:effectLst>
              </a:rPr>
              <a:t>Text úrovne 4</a:t>
            </a:r>
            <a:endParaRPr sz="3600">
              <a:solidFill>
                <a:srgbClr val="4F5C3F"/>
              </a:solidFill>
              <a:effectLst>
                <a:outerShdw sx="100000" sy="100000" kx="0" ky="0" algn="b" rotWithShape="0" blurRad="25400" dist="12700" dir="0">
                  <a:srgbClr val="FFFFFF">
                    <a:alpha val="45000"/>
                  </a:srgbClr>
                </a:outerShdw>
              </a:effectLst>
            </a:endParaRPr>
          </a:p>
          <a:p>
            <a:pPr lvl="4">
              <a:defRPr sz="1800">
                <a:solidFill>
                  <a:srgbClr val="000000"/>
                </a:solidFill>
                <a:effectLst/>
              </a:defRPr>
            </a:pPr>
            <a:r>
              <a:rPr sz="3600">
                <a:solidFill>
                  <a:srgbClr val="4F5C3F"/>
                </a:solidFill>
                <a:effectLst>
                  <a:outerShdw sx="100000" sy="100000" kx="0" ky="0" algn="b" rotWithShape="0" blurRad="25400" dist="12700" dir="0">
                    <a:srgbClr val="FFFFFF">
                      <a:alpha val="45000"/>
                    </a:srgbClr>
                  </a:outerShdw>
                </a:effectLst>
              </a:rPr>
              <a:t>Text úrovne 5</a:t>
            </a:r>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ransition spd="med" advClick="1"/>
  <p:txStyles>
    <p:titleStyle>
      <a:lvl1pPr algn="ctr" defTabSz="584200">
        <a:lnSpc>
          <a:spcPct val="90000"/>
        </a:lnSpc>
        <a:defRPr cap="all" spc="320" sz="6400">
          <a:solidFill>
            <a:srgbClr val="FBF9E6"/>
          </a:solidFill>
          <a:effectLst>
            <a:outerShdw sx="100000" sy="100000" kx="0" ky="0" algn="b" rotWithShape="0" blurRad="25400" dist="25400" dir="16200000">
              <a:srgbClr val="3A3A3A">
                <a:alpha val="70000"/>
              </a:srgbClr>
            </a:outerShdw>
          </a:effectLst>
          <a:latin typeface="Georgia"/>
          <a:ea typeface="Georgia"/>
          <a:cs typeface="Georgia"/>
          <a:sym typeface="Georgia"/>
        </a:defRPr>
      </a:lvl1pPr>
      <a:lvl2pPr algn="ctr" defTabSz="584200">
        <a:lnSpc>
          <a:spcPct val="90000"/>
        </a:lnSpc>
        <a:defRPr cap="all" spc="320" sz="6400">
          <a:solidFill>
            <a:srgbClr val="FBF9E6"/>
          </a:solidFill>
          <a:effectLst>
            <a:outerShdw sx="100000" sy="100000" kx="0" ky="0" algn="b" rotWithShape="0" blurRad="25400" dist="25400" dir="16200000">
              <a:srgbClr val="3A3A3A">
                <a:alpha val="70000"/>
              </a:srgbClr>
            </a:outerShdw>
          </a:effectLst>
          <a:latin typeface="Georgia"/>
          <a:ea typeface="Georgia"/>
          <a:cs typeface="Georgia"/>
          <a:sym typeface="Georgia"/>
        </a:defRPr>
      </a:lvl2pPr>
      <a:lvl3pPr algn="ctr" defTabSz="584200">
        <a:lnSpc>
          <a:spcPct val="90000"/>
        </a:lnSpc>
        <a:defRPr cap="all" spc="320" sz="6400">
          <a:solidFill>
            <a:srgbClr val="FBF9E6"/>
          </a:solidFill>
          <a:effectLst>
            <a:outerShdw sx="100000" sy="100000" kx="0" ky="0" algn="b" rotWithShape="0" blurRad="25400" dist="25400" dir="16200000">
              <a:srgbClr val="3A3A3A">
                <a:alpha val="70000"/>
              </a:srgbClr>
            </a:outerShdw>
          </a:effectLst>
          <a:latin typeface="Georgia"/>
          <a:ea typeface="Georgia"/>
          <a:cs typeface="Georgia"/>
          <a:sym typeface="Georgia"/>
        </a:defRPr>
      </a:lvl3pPr>
      <a:lvl4pPr algn="ctr" defTabSz="584200">
        <a:lnSpc>
          <a:spcPct val="90000"/>
        </a:lnSpc>
        <a:defRPr cap="all" spc="320" sz="6400">
          <a:solidFill>
            <a:srgbClr val="FBF9E6"/>
          </a:solidFill>
          <a:effectLst>
            <a:outerShdw sx="100000" sy="100000" kx="0" ky="0" algn="b" rotWithShape="0" blurRad="25400" dist="25400" dir="16200000">
              <a:srgbClr val="3A3A3A">
                <a:alpha val="70000"/>
              </a:srgbClr>
            </a:outerShdw>
          </a:effectLst>
          <a:latin typeface="Georgia"/>
          <a:ea typeface="Georgia"/>
          <a:cs typeface="Georgia"/>
          <a:sym typeface="Georgia"/>
        </a:defRPr>
      </a:lvl4pPr>
      <a:lvl5pPr algn="ctr" defTabSz="584200">
        <a:lnSpc>
          <a:spcPct val="90000"/>
        </a:lnSpc>
        <a:defRPr cap="all" spc="320" sz="6400">
          <a:solidFill>
            <a:srgbClr val="FBF9E6"/>
          </a:solidFill>
          <a:effectLst>
            <a:outerShdw sx="100000" sy="100000" kx="0" ky="0" algn="b" rotWithShape="0" blurRad="25400" dist="25400" dir="16200000">
              <a:srgbClr val="3A3A3A">
                <a:alpha val="70000"/>
              </a:srgbClr>
            </a:outerShdw>
          </a:effectLst>
          <a:latin typeface="Georgia"/>
          <a:ea typeface="Georgia"/>
          <a:cs typeface="Georgia"/>
          <a:sym typeface="Georgia"/>
        </a:defRPr>
      </a:lvl5pPr>
      <a:lvl6pPr algn="ctr" defTabSz="584200">
        <a:lnSpc>
          <a:spcPct val="90000"/>
        </a:lnSpc>
        <a:defRPr cap="all" spc="320" sz="6400">
          <a:solidFill>
            <a:srgbClr val="FBF9E6"/>
          </a:solidFill>
          <a:effectLst>
            <a:outerShdw sx="100000" sy="100000" kx="0" ky="0" algn="b" rotWithShape="0" blurRad="25400" dist="25400" dir="16200000">
              <a:srgbClr val="3A3A3A">
                <a:alpha val="70000"/>
              </a:srgbClr>
            </a:outerShdw>
          </a:effectLst>
          <a:latin typeface="Georgia"/>
          <a:ea typeface="Georgia"/>
          <a:cs typeface="Georgia"/>
          <a:sym typeface="Georgia"/>
        </a:defRPr>
      </a:lvl6pPr>
      <a:lvl7pPr algn="ctr" defTabSz="584200">
        <a:lnSpc>
          <a:spcPct val="90000"/>
        </a:lnSpc>
        <a:defRPr cap="all" spc="320" sz="6400">
          <a:solidFill>
            <a:srgbClr val="FBF9E6"/>
          </a:solidFill>
          <a:effectLst>
            <a:outerShdw sx="100000" sy="100000" kx="0" ky="0" algn="b" rotWithShape="0" blurRad="25400" dist="25400" dir="16200000">
              <a:srgbClr val="3A3A3A">
                <a:alpha val="70000"/>
              </a:srgbClr>
            </a:outerShdw>
          </a:effectLst>
          <a:latin typeface="Georgia"/>
          <a:ea typeface="Georgia"/>
          <a:cs typeface="Georgia"/>
          <a:sym typeface="Georgia"/>
        </a:defRPr>
      </a:lvl7pPr>
      <a:lvl8pPr algn="ctr" defTabSz="584200">
        <a:lnSpc>
          <a:spcPct val="90000"/>
        </a:lnSpc>
        <a:defRPr cap="all" spc="320" sz="6400">
          <a:solidFill>
            <a:srgbClr val="FBF9E6"/>
          </a:solidFill>
          <a:effectLst>
            <a:outerShdw sx="100000" sy="100000" kx="0" ky="0" algn="b" rotWithShape="0" blurRad="25400" dist="25400" dir="16200000">
              <a:srgbClr val="3A3A3A">
                <a:alpha val="70000"/>
              </a:srgbClr>
            </a:outerShdw>
          </a:effectLst>
          <a:latin typeface="Georgia"/>
          <a:ea typeface="Georgia"/>
          <a:cs typeface="Georgia"/>
          <a:sym typeface="Georgia"/>
        </a:defRPr>
      </a:lvl8pPr>
      <a:lvl9pPr algn="ctr" defTabSz="584200">
        <a:lnSpc>
          <a:spcPct val="90000"/>
        </a:lnSpc>
        <a:defRPr cap="all" spc="320" sz="6400">
          <a:solidFill>
            <a:srgbClr val="FBF9E6"/>
          </a:solidFill>
          <a:effectLst>
            <a:outerShdw sx="100000" sy="100000" kx="0" ky="0" algn="b" rotWithShape="0" blurRad="25400" dist="25400" dir="16200000">
              <a:srgbClr val="3A3A3A">
                <a:alpha val="70000"/>
              </a:srgbClr>
            </a:outerShdw>
          </a:effectLst>
          <a:latin typeface="Georgia"/>
          <a:ea typeface="Georgia"/>
          <a:cs typeface="Georgia"/>
          <a:sym typeface="Georgia"/>
        </a:defRPr>
      </a:lvl9pPr>
    </p:titleStyle>
    <p:bodyStyle>
      <a:lvl1pPr marL="431800" indent="-431800" defTabSz="584200">
        <a:lnSpc>
          <a:spcPct val="120000"/>
        </a:lnSpc>
        <a:spcBef>
          <a:spcPts val="5200"/>
        </a:spcBef>
        <a:buSzPct val="35000"/>
        <a:buBlip>
          <a:blip r:embed="rId3"/>
        </a:buBlip>
        <a:defRPr sz="3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vl2pPr marL="863600" indent="-431800" defTabSz="584200">
        <a:lnSpc>
          <a:spcPct val="120000"/>
        </a:lnSpc>
        <a:spcBef>
          <a:spcPts val="5200"/>
        </a:spcBef>
        <a:buSzPct val="35000"/>
        <a:buBlip>
          <a:blip r:embed="rId3"/>
        </a:buBlip>
        <a:defRPr sz="3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2pPr>
      <a:lvl3pPr marL="1295400" indent="-431800" defTabSz="584200">
        <a:lnSpc>
          <a:spcPct val="120000"/>
        </a:lnSpc>
        <a:spcBef>
          <a:spcPts val="5200"/>
        </a:spcBef>
        <a:buSzPct val="35000"/>
        <a:buBlip>
          <a:blip r:embed="rId3"/>
        </a:buBlip>
        <a:defRPr sz="3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3pPr>
      <a:lvl4pPr marL="1727200" indent="-431800" defTabSz="584200">
        <a:lnSpc>
          <a:spcPct val="120000"/>
        </a:lnSpc>
        <a:spcBef>
          <a:spcPts val="5200"/>
        </a:spcBef>
        <a:buSzPct val="35000"/>
        <a:buBlip>
          <a:blip r:embed="rId3"/>
        </a:buBlip>
        <a:defRPr sz="3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4pPr>
      <a:lvl5pPr marL="2159000" indent="-431800" defTabSz="584200">
        <a:lnSpc>
          <a:spcPct val="120000"/>
        </a:lnSpc>
        <a:spcBef>
          <a:spcPts val="5200"/>
        </a:spcBef>
        <a:buSzPct val="35000"/>
        <a:buBlip>
          <a:blip r:embed="rId3"/>
        </a:buBlip>
        <a:defRPr sz="3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5pPr>
      <a:lvl6pPr marL="2590800" indent="-431800" defTabSz="584200">
        <a:lnSpc>
          <a:spcPct val="120000"/>
        </a:lnSpc>
        <a:spcBef>
          <a:spcPts val="5200"/>
        </a:spcBef>
        <a:buSzPct val="35000"/>
        <a:buBlip>
          <a:blip r:embed="rId3"/>
        </a:buBlip>
        <a:defRPr sz="3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6pPr>
      <a:lvl7pPr marL="3022600" indent="-431800" defTabSz="584200">
        <a:lnSpc>
          <a:spcPct val="120000"/>
        </a:lnSpc>
        <a:spcBef>
          <a:spcPts val="5200"/>
        </a:spcBef>
        <a:buSzPct val="35000"/>
        <a:buBlip>
          <a:blip r:embed="rId3"/>
        </a:buBlip>
        <a:defRPr sz="3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7pPr>
      <a:lvl8pPr marL="3454400" indent="-431800" defTabSz="584200">
        <a:lnSpc>
          <a:spcPct val="120000"/>
        </a:lnSpc>
        <a:spcBef>
          <a:spcPts val="5200"/>
        </a:spcBef>
        <a:buSzPct val="35000"/>
        <a:buBlip>
          <a:blip r:embed="rId3"/>
        </a:buBlip>
        <a:defRPr sz="3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8pPr>
      <a:lvl9pPr marL="3886200" indent="-431800" defTabSz="584200">
        <a:lnSpc>
          <a:spcPct val="120000"/>
        </a:lnSpc>
        <a:spcBef>
          <a:spcPts val="5200"/>
        </a:spcBef>
        <a:buSzPct val="35000"/>
        <a:buBlip>
          <a:blip r:embed="rId3"/>
        </a:buBlip>
        <a:defRPr sz="3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9pPr>
    </p:bodyStyle>
    <p:otherStyle>
      <a:lvl1pPr algn="r" defTabSz="584200">
        <a:lnSpc>
          <a:spcPct val="120000"/>
        </a:lnSpc>
        <a:defRPr sz="1200">
          <a:solidFill>
            <a:schemeClr val="tx1"/>
          </a:solidFill>
          <a:effectLst>
            <a:outerShdw sx="100000" sy="100000" kx="0" ky="0" algn="b" rotWithShape="0" blurRad="25400" dist="12700" dir="0">
              <a:srgbClr val="FFFFFF">
                <a:alpha val="45000"/>
              </a:srgbClr>
            </a:outerShdw>
          </a:effectLst>
          <a:latin typeface="+mn-lt"/>
          <a:ea typeface="+mn-ea"/>
          <a:cs typeface="+mn-cs"/>
          <a:sym typeface="Georgia"/>
        </a:defRPr>
      </a:lvl1pPr>
      <a:lvl2pPr algn="r" defTabSz="584200">
        <a:lnSpc>
          <a:spcPct val="120000"/>
        </a:lnSpc>
        <a:defRPr sz="1200">
          <a:solidFill>
            <a:schemeClr val="tx1"/>
          </a:solidFill>
          <a:effectLst>
            <a:outerShdw sx="100000" sy="100000" kx="0" ky="0" algn="b" rotWithShape="0" blurRad="25400" dist="12700" dir="0">
              <a:srgbClr val="FFFFFF">
                <a:alpha val="45000"/>
              </a:srgbClr>
            </a:outerShdw>
          </a:effectLst>
          <a:latin typeface="+mn-lt"/>
          <a:ea typeface="+mn-ea"/>
          <a:cs typeface="+mn-cs"/>
          <a:sym typeface="Georgia"/>
        </a:defRPr>
      </a:lvl2pPr>
      <a:lvl3pPr algn="r" defTabSz="584200">
        <a:lnSpc>
          <a:spcPct val="120000"/>
        </a:lnSpc>
        <a:defRPr sz="1200">
          <a:solidFill>
            <a:schemeClr val="tx1"/>
          </a:solidFill>
          <a:effectLst>
            <a:outerShdw sx="100000" sy="100000" kx="0" ky="0" algn="b" rotWithShape="0" blurRad="25400" dist="12700" dir="0">
              <a:srgbClr val="FFFFFF">
                <a:alpha val="45000"/>
              </a:srgbClr>
            </a:outerShdw>
          </a:effectLst>
          <a:latin typeface="+mn-lt"/>
          <a:ea typeface="+mn-ea"/>
          <a:cs typeface="+mn-cs"/>
          <a:sym typeface="Georgia"/>
        </a:defRPr>
      </a:lvl3pPr>
      <a:lvl4pPr algn="r" defTabSz="584200">
        <a:lnSpc>
          <a:spcPct val="120000"/>
        </a:lnSpc>
        <a:defRPr sz="1200">
          <a:solidFill>
            <a:schemeClr val="tx1"/>
          </a:solidFill>
          <a:effectLst>
            <a:outerShdw sx="100000" sy="100000" kx="0" ky="0" algn="b" rotWithShape="0" blurRad="25400" dist="12700" dir="0">
              <a:srgbClr val="FFFFFF">
                <a:alpha val="45000"/>
              </a:srgbClr>
            </a:outerShdw>
          </a:effectLst>
          <a:latin typeface="+mn-lt"/>
          <a:ea typeface="+mn-ea"/>
          <a:cs typeface="+mn-cs"/>
          <a:sym typeface="Georgia"/>
        </a:defRPr>
      </a:lvl4pPr>
      <a:lvl5pPr algn="r" defTabSz="584200">
        <a:lnSpc>
          <a:spcPct val="120000"/>
        </a:lnSpc>
        <a:defRPr sz="1200">
          <a:solidFill>
            <a:schemeClr val="tx1"/>
          </a:solidFill>
          <a:effectLst>
            <a:outerShdw sx="100000" sy="100000" kx="0" ky="0" algn="b" rotWithShape="0" blurRad="25400" dist="12700" dir="0">
              <a:srgbClr val="FFFFFF">
                <a:alpha val="45000"/>
              </a:srgbClr>
            </a:outerShdw>
          </a:effectLst>
          <a:latin typeface="+mn-lt"/>
          <a:ea typeface="+mn-ea"/>
          <a:cs typeface="+mn-cs"/>
          <a:sym typeface="Georgia"/>
        </a:defRPr>
      </a:lvl5pPr>
      <a:lvl6pPr algn="r" defTabSz="584200">
        <a:lnSpc>
          <a:spcPct val="120000"/>
        </a:lnSpc>
        <a:defRPr sz="1200">
          <a:solidFill>
            <a:schemeClr val="tx1"/>
          </a:solidFill>
          <a:effectLst>
            <a:outerShdw sx="100000" sy="100000" kx="0" ky="0" algn="b" rotWithShape="0" blurRad="25400" dist="12700" dir="0">
              <a:srgbClr val="FFFFFF">
                <a:alpha val="45000"/>
              </a:srgbClr>
            </a:outerShdw>
          </a:effectLst>
          <a:latin typeface="+mn-lt"/>
          <a:ea typeface="+mn-ea"/>
          <a:cs typeface="+mn-cs"/>
          <a:sym typeface="Georgia"/>
        </a:defRPr>
      </a:lvl6pPr>
      <a:lvl7pPr algn="r" defTabSz="584200">
        <a:lnSpc>
          <a:spcPct val="120000"/>
        </a:lnSpc>
        <a:defRPr sz="1200">
          <a:solidFill>
            <a:schemeClr val="tx1"/>
          </a:solidFill>
          <a:effectLst>
            <a:outerShdw sx="100000" sy="100000" kx="0" ky="0" algn="b" rotWithShape="0" blurRad="25400" dist="12700" dir="0">
              <a:srgbClr val="FFFFFF">
                <a:alpha val="45000"/>
              </a:srgbClr>
            </a:outerShdw>
          </a:effectLst>
          <a:latin typeface="+mn-lt"/>
          <a:ea typeface="+mn-ea"/>
          <a:cs typeface="+mn-cs"/>
          <a:sym typeface="Georgia"/>
        </a:defRPr>
      </a:lvl7pPr>
      <a:lvl8pPr algn="r" defTabSz="584200">
        <a:lnSpc>
          <a:spcPct val="120000"/>
        </a:lnSpc>
        <a:defRPr sz="1200">
          <a:solidFill>
            <a:schemeClr val="tx1"/>
          </a:solidFill>
          <a:effectLst>
            <a:outerShdw sx="100000" sy="100000" kx="0" ky="0" algn="b" rotWithShape="0" blurRad="25400" dist="12700" dir="0">
              <a:srgbClr val="FFFFFF">
                <a:alpha val="45000"/>
              </a:srgbClr>
            </a:outerShdw>
          </a:effectLst>
          <a:latin typeface="+mn-lt"/>
          <a:ea typeface="+mn-ea"/>
          <a:cs typeface="+mn-cs"/>
          <a:sym typeface="Georgia"/>
        </a:defRPr>
      </a:lvl8pPr>
      <a:lvl9pPr algn="r" defTabSz="584200">
        <a:lnSpc>
          <a:spcPct val="120000"/>
        </a:lnSpc>
        <a:defRPr sz="1200">
          <a:solidFill>
            <a:schemeClr val="tx1"/>
          </a:solidFill>
          <a:effectLst>
            <a:outerShdw sx="100000" sy="100000" kx="0" ky="0" algn="b" rotWithShape="0" blurRad="25400" dist="12700" dir="0">
              <a:srgbClr val="FFFFFF">
                <a:alpha val="45000"/>
              </a:srgbClr>
            </a:outerShdw>
          </a:effectLst>
          <a:latin typeface="+mn-lt"/>
          <a:ea typeface="+mn-ea"/>
          <a:cs typeface="+mn-cs"/>
          <a:sym typeface="Georgia"/>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www.dobrodruh.sk/historia/najstarsie-dejiny-mesta-trnava" TargetMode="External"/><Relationship Id="rId3" Type="http://schemas.openxmlformats.org/officeDocument/2006/relationships/hyperlink" Target="http://www.oskole.sk/wap/index.php?id_cat=8&amp;year=6&amp;new=14968" TargetMode="External"/><Relationship Id="rId4" Type="http://schemas.openxmlformats.org/officeDocument/2006/relationships/hyperlink" Target="http://www.archeol.sav.sk/kelemantia/nahran6kel.htm" TargetMode="External"/><Relationship Id="rId5" Type="http://schemas.openxmlformats.org/officeDocument/2006/relationships/hyperlink" Target="http://www.historika.sk/limes.htm" TargetMode="External"/><Relationship Id="rId6" Type="http://schemas.openxmlformats.org/officeDocument/2006/relationships/hyperlink" Target="http://www.pramen.eu/doba-rimska/rimska-risa-a-uzemie-slovenska" TargetMode="External"/><Relationship Id="rId7" Type="http://schemas.openxmlformats.org/officeDocument/2006/relationships/hyperlink" Target="http://www.oskole.sk/?id_cat=8&amp;clanok=14968" TargetMode="External"/><Relationship Id="rId8" Type="http://schemas.openxmlformats.org/officeDocument/2006/relationships/image" Target="../media/image8.jpeg"/><Relationship Id="rId9" Type="http://schemas.openxmlformats.org/officeDocument/2006/relationships/image" Target="../media/image3.png"/><Relationship Id="rId10" Type="http://schemas.openxmlformats.org/officeDocument/2006/relationships/image" Target="../media/image1.g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jpeg"/><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tif"/><Relationship Id="rId3" Type="http://schemas.openxmlformats.org/officeDocument/2006/relationships/image" Target="../media/image4.tif"/></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tif"/><Relationship Id="rId3" Type="http://schemas.openxmlformats.org/officeDocument/2006/relationships/image" Target="../media/image6.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 name="Shape 31"/>
          <p:cNvSpPr/>
          <p:nvPr>
            <p:ph type="title"/>
          </p:nvPr>
        </p:nvSpPr>
        <p:spPr>
          <a:xfrm>
            <a:off x="813767" y="2572543"/>
            <a:ext cx="11353801" cy="2273301"/>
          </a:xfrm>
          <a:prstGeom prst="rect">
            <a:avLst/>
          </a:prstGeom>
        </p:spPr>
        <p:txBody>
          <a:bodyPr/>
          <a:lstStyle>
            <a:lvl1pPr defTabSz="703602">
              <a:defRPr spc="299" sz="7900">
                <a:effectLst>
                  <a:outerShdw sx="100000" sy="100000" kx="0" ky="0" algn="b" rotWithShape="0" blurRad="25400" dist="12065" dir="16200000">
                    <a:srgbClr val="3A3A3A">
                      <a:alpha val="35000"/>
                    </a:srgbClr>
                  </a:outerShdw>
                </a:effectLst>
              </a:defRPr>
            </a:lvl1pPr>
          </a:lstStyle>
          <a:p>
            <a:pPr lvl="0">
              <a:defRPr cap="none" spc="0" sz="1800">
                <a:solidFill>
                  <a:srgbClr val="000000"/>
                </a:solidFill>
                <a:effectLst/>
              </a:defRPr>
            </a:pPr>
            <a:r>
              <a:rPr cap="all" spc="299" sz="7900">
                <a:solidFill>
                  <a:srgbClr val="4F5C3F">
                    <a:alpha val="69000"/>
                  </a:srgbClr>
                </a:solidFill>
                <a:effectLst>
                  <a:outerShdw sx="100000" sy="100000" kx="0" ky="0" algn="b" rotWithShape="0" blurRad="25400" dist="12065" dir="16200000">
                    <a:srgbClr val="3A3A3A">
                      <a:alpha val="35000"/>
                    </a:srgbClr>
                  </a:outerShdw>
                </a:effectLst>
              </a:rPr>
              <a:t>Markomanské vojny</a:t>
            </a:r>
          </a:p>
        </p:txBody>
      </p:sp>
      <p:sp>
        <p:nvSpPr>
          <p:cNvPr id="32" name="Shape 32"/>
          <p:cNvSpPr/>
          <p:nvPr>
            <p:ph type="body" idx="1"/>
          </p:nvPr>
        </p:nvSpPr>
        <p:spPr>
          <a:xfrm>
            <a:off x="813767" y="5524872"/>
            <a:ext cx="11353803" cy="2376265"/>
          </a:xfrm>
          <a:prstGeom prst="rect">
            <a:avLst/>
          </a:prstGeom>
        </p:spPr>
        <p:txBody>
          <a:bodyPr/>
          <a:lstStyle/>
          <a:p>
            <a:pPr lvl="0" defTabSz="358931">
              <a:lnSpc>
                <a:spcPct val="108000"/>
              </a:lnSpc>
              <a:spcBef>
                <a:spcPts val="100"/>
              </a:spcBef>
              <a:defRPr i="0" sz="1800">
                <a:solidFill>
                  <a:srgbClr val="000000"/>
                </a:solidFill>
                <a:effectLst/>
              </a:defRPr>
            </a:pPr>
            <a:r>
              <a:rPr b="1" i="1" sz="2400">
                <a:effectLst>
                  <a:outerShdw sx="100000" sy="100000" kx="0" ky="0" algn="b" rotWithShape="0" blurRad="12700" dist="5080" dir="0">
                    <a:srgbClr val="FFFFFF">
                      <a:alpha val="45000"/>
                    </a:srgbClr>
                  </a:outerShdw>
                </a:effectLst>
              </a:rPr>
              <a:t>MOTTO: Všetko, čo počujeme, je len názor, nie fakt. Všetko, čo vidíme, je len perspektíva, nie pravda.</a:t>
            </a:r>
            <a:endParaRPr sz="1600"/>
          </a:p>
          <a:p>
            <a:pPr lvl="0" defTabSz="358931">
              <a:lnSpc>
                <a:spcPct val="108000"/>
              </a:lnSpc>
              <a:spcBef>
                <a:spcPts val="100"/>
              </a:spcBef>
              <a:defRPr i="0" sz="1800">
                <a:solidFill>
                  <a:srgbClr val="000000"/>
                </a:solidFill>
                <a:effectLst/>
              </a:defRPr>
            </a:pPr>
            <a:br>
              <a:rPr sz="1600"/>
            </a:br>
            <a:r>
              <a:rPr b="1" i="1" sz="2400">
                <a:effectLst>
                  <a:outerShdw sx="100000" sy="100000" kx="0" ky="0" algn="b" rotWithShape="0" blurRad="12700" dist="5080" dir="0">
                    <a:srgbClr val="FFFFFF">
                      <a:alpha val="45000"/>
                    </a:srgbClr>
                  </a:outerShdw>
                </a:effectLst>
              </a:rPr>
              <a:t>Marcus Aurelius</a:t>
            </a:r>
            <a:endParaRPr sz="1600"/>
          </a:p>
          <a:p>
            <a:pPr lvl="0" defTabSz="358931">
              <a:lnSpc>
                <a:spcPct val="108000"/>
              </a:lnSpc>
              <a:defRPr i="0" sz="1800">
                <a:solidFill>
                  <a:srgbClr val="000000"/>
                </a:solidFill>
                <a:effectLst/>
              </a:defRPr>
            </a:pPr>
            <a:br>
              <a:rPr sz="1600"/>
            </a:b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 name="Shape 70"/>
          <p:cNvSpPr/>
          <p:nvPr>
            <p:ph type="title"/>
          </p:nvPr>
        </p:nvSpPr>
        <p:spPr>
          <a:xfrm>
            <a:off x="825500" y="50800"/>
            <a:ext cx="11353800" cy="2032000"/>
          </a:xfrm>
          <a:prstGeom prst="rect">
            <a:avLst/>
          </a:prstGeom>
        </p:spPr>
        <p:txBody>
          <a:bodyPr/>
          <a:lstStyle>
            <a:lvl1pPr>
              <a:defRPr spc="225" sz="5100"/>
            </a:lvl1pPr>
          </a:lstStyle>
          <a:p>
            <a:pPr lvl="0">
              <a:defRPr cap="none" spc="0" sz="1800">
                <a:solidFill>
                  <a:srgbClr val="000000"/>
                </a:solidFill>
                <a:effectLst/>
              </a:defRPr>
            </a:pPr>
            <a:r>
              <a:rPr cap="all" spc="225" sz="5100">
                <a:solidFill>
                  <a:srgbClr val="FBF9E6"/>
                </a:solidFill>
                <a:effectLst>
                  <a:outerShdw sx="100000" sy="100000" kx="0" ky="0" algn="b" rotWithShape="0" blurRad="25400" dist="25400" dir="16200000">
                    <a:srgbClr val="3A3A3A">
                      <a:alpha val="70000"/>
                    </a:srgbClr>
                  </a:outerShdw>
                </a:effectLst>
              </a:rPr>
              <a:t>ZdrojE informácií</a:t>
            </a:r>
          </a:p>
        </p:txBody>
      </p:sp>
      <p:sp>
        <p:nvSpPr>
          <p:cNvPr id="71" name="Shape 71"/>
          <p:cNvSpPr/>
          <p:nvPr>
            <p:ph type="body" idx="1"/>
          </p:nvPr>
        </p:nvSpPr>
        <p:spPr>
          <a:xfrm>
            <a:off x="647918" y="2456485"/>
            <a:ext cx="11353801" cy="6223001"/>
          </a:xfrm>
          <a:prstGeom prst="rect">
            <a:avLst/>
          </a:prstGeom>
        </p:spPr>
        <p:txBody>
          <a:bodyPr anchor="t"/>
          <a:lstStyle/>
          <a:p>
            <a:pPr lvl="0" marL="342900" indent="-342900">
              <a:spcBef>
                <a:spcPts val="400"/>
              </a:spcBef>
              <a:buSzTx/>
              <a:buNone/>
              <a:defRPr sz="1800">
                <a:solidFill>
                  <a:srgbClr val="000000"/>
                </a:solidFill>
                <a:effectLst/>
              </a:defRPr>
            </a:pPr>
            <a:r>
              <a:rPr sz="2600">
                <a:solidFill>
                  <a:srgbClr val="686D42"/>
                </a:solidFill>
                <a:effectLst>
                  <a:outerShdw sx="100000" sy="100000" kx="0" ky="0" algn="b" rotWithShape="0" blurRad="25400" dist="12700" dir="0">
                    <a:srgbClr val="FFFFFF">
                      <a:alpha val="45000"/>
                    </a:srgbClr>
                  </a:outerShdw>
                </a:effectLst>
                <a:hlinkClick r:id="rId2" invalidUrl="" action="" tgtFrame="" tooltip="" history="1" highlightClick="0" endSnd="0"/>
              </a:rPr>
              <a:t>http://www.dobrodruh.sk/historia/najstarsie-dejiny-mesta-trnava</a:t>
            </a:r>
            <a:endParaRPr sz="2600">
              <a:solidFill>
                <a:srgbClr val="686D42"/>
              </a:solidFill>
            </a:endParaRPr>
          </a:p>
          <a:p>
            <a:pPr lvl="0" marL="342900" indent="-342900">
              <a:spcBef>
                <a:spcPts val="400"/>
              </a:spcBef>
              <a:buSzTx/>
              <a:buNone/>
              <a:defRPr sz="1800">
                <a:solidFill>
                  <a:srgbClr val="000000"/>
                </a:solidFill>
                <a:effectLst/>
              </a:defRPr>
            </a:pPr>
            <a:r>
              <a:rPr sz="2600">
                <a:solidFill>
                  <a:srgbClr val="686D42"/>
                </a:solidFill>
                <a:effectLst>
                  <a:outerShdw sx="100000" sy="100000" kx="0" ky="0" algn="b" rotWithShape="0" blurRad="25400" dist="12700" dir="0">
                    <a:srgbClr val="FFFFFF">
                      <a:alpha val="45000"/>
                    </a:srgbClr>
                  </a:outerShdw>
                </a:effectLst>
                <a:hlinkClick r:id="rId3" invalidUrl="" action="" tgtFrame="" tooltip="" history="1" highlightClick="0" endSnd="0"/>
              </a:rPr>
              <a:t>http://www.oskole.sk/wap/index.php?id_cat=8&amp;year=6&amp;new=14968</a:t>
            </a:r>
            <a:endParaRPr sz="2600">
              <a:solidFill>
                <a:srgbClr val="686D42"/>
              </a:solidFill>
            </a:endParaRPr>
          </a:p>
          <a:p>
            <a:pPr lvl="0" marL="342900" indent="-342900">
              <a:spcBef>
                <a:spcPts val="400"/>
              </a:spcBef>
              <a:buSzTx/>
              <a:buNone/>
              <a:defRPr sz="1800">
                <a:solidFill>
                  <a:srgbClr val="000000"/>
                </a:solidFill>
                <a:effectLst/>
              </a:defRPr>
            </a:pPr>
            <a:r>
              <a:rPr sz="2600">
                <a:solidFill>
                  <a:srgbClr val="686D42"/>
                </a:solidFill>
                <a:effectLst>
                  <a:outerShdw sx="100000" sy="100000" kx="0" ky="0" algn="b" rotWithShape="0" blurRad="25400" dist="12700" dir="0">
                    <a:srgbClr val="FFFFFF">
                      <a:alpha val="45000"/>
                    </a:srgbClr>
                  </a:outerShdw>
                </a:effectLst>
                <a:hlinkClick r:id="rId4" invalidUrl="" action="" tgtFrame="" tooltip="" history="1" highlightClick="0" endSnd="0"/>
              </a:rPr>
              <a:t>http://www.archeol.sav.sk/kelemantia/nahran6kel.htm</a:t>
            </a:r>
            <a:endParaRPr sz="2600">
              <a:solidFill>
                <a:srgbClr val="686D42"/>
              </a:solidFill>
            </a:endParaRPr>
          </a:p>
          <a:p>
            <a:pPr lvl="0" marL="342900" indent="-342900">
              <a:spcBef>
                <a:spcPts val="400"/>
              </a:spcBef>
              <a:buSzTx/>
              <a:buNone/>
              <a:defRPr sz="1800">
                <a:solidFill>
                  <a:srgbClr val="000000"/>
                </a:solidFill>
                <a:effectLst/>
              </a:defRPr>
            </a:pPr>
            <a:r>
              <a:rPr sz="2600">
                <a:solidFill>
                  <a:srgbClr val="686D42"/>
                </a:solidFill>
                <a:effectLst>
                  <a:outerShdw sx="100000" sy="100000" kx="0" ky="0" algn="b" rotWithShape="0" blurRad="25400" dist="12700" dir="0">
                    <a:srgbClr val="FFFFFF">
                      <a:alpha val="45000"/>
                    </a:srgbClr>
                  </a:outerShdw>
                </a:effectLst>
                <a:hlinkClick r:id="rId5" invalidUrl="" action="" tgtFrame="" tooltip="" history="1" highlightClick="0" endSnd="0"/>
              </a:rPr>
              <a:t>http://</a:t>
            </a:r>
            <a:r>
              <a:rPr sz="2600">
                <a:solidFill>
                  <a:srgbClr val="686D42"/>
                </a:solidFill>
                <a:effectLst>
                  <a:outerShdw sx="100000" sy="100000" kx="0" ky="0" algn="b" rotWithShape="0" blurRad="25400" dist="12700" dir="0">
                    <a:srgbClr val="FFFFFF">
                      <a:alpha val="45000"/>
                    </a:srgbClr>
                  </a:outerShdw>
                </a:effectLst>
                <a:hlinkClick r:id="rId5" invalidUrl="" action="" tgtFrame="" tooltip="" history="1" highlightClick="0" endSnd="0"/>
              </a:rPr>
              <a:t>www.historika.sk/limes.htm</a:t>
            </a:r>
            <a:endParaRPr sz="2600">
              <a:solidFill>
                <a:srgbClr val="686D42"/>
              </a:solidFill>
            </a:endParaRPr>
          </a:p>
          <a:p>
            <a:pPr lvl="0" marL="342900" indent="-342900">
              <a:spcBef>
                <a:spcPts val="400"/>
              </a:spcBef>
              <a:buSzTx/>
              <a:buNone/>
              <a:defRPr sz="1800">
                <a:solidFill>
                  <a:srgbClr val="000000"/>
                </a:solidFill>
                <a:effectLst/>
              </a:defRPr>
            </a:pPr>
            <a:r>
              <a:rPr sz="2600">
                <a:solidFill>
                  <a:srgbClr val="686D42"/>
                </a:solidFill>
                <a:hlinkClick r:id="rId5" invalidUrl="" action="" tgtFrame="" tooltip="" history="1" highlightClick="0" endSnd="0"/>
              </a:rPr>
              <a:t>http://</a:t>
            </a:r>
            <a:r>
              <a:rPr sz="2600">
                <a:solidFill>
                  <a:srgbClr val="686D42"/>
                </a:solidFill>
                <a:hlinkClick r:id="rId5" invalidUrl="" action="" tgtFrame="" tooltip="" history="1" highlightClick="0" endSnd="0"/>
              </a:rPr>
              <a:t>www.historickarevue.com/archiv_2002-2.html</a:t>
            </a:r>
            <a:endParaRPr sz="2600">
              <a:solidFill>
                <a:srgbClr val="686D42"/>
              </a:solidFill>
            </a:endParaRPr>
          </a:p>
          <a:p>
            <a:pPr lvl="0" marL="342900" indent="-342900">
              <a:spcBef>
                <a:spcPts val="400"/>
              </a:spcBef>
              <a:buSzTx/>
              <a:buNone/>
              <a:defRPr sz="1800">
                <a:solidFill>
                  <a:srgbClr val="000000"/>
                </a:solidFill>
                <a:effectLst/>
              </a:defRPr>
            </a:pPr>
            <a:r>
              <a:rPr sz="2600">
                <a:solidFill>
                  <a:srgbClr val="686D42"/>
                </a:solidFill>
                <a:hlinkClick r:id="rId6" invalidUrl="" action="" tgtFrame="" tooltip="" history="1" highlightClick="0" endSnd="0"/>
              </a:rPr>
              <a:t>http://www.pramen.eu/doba-rimska/rimska-risa-a-uzemie-slovenska</a:t>
            </a:r>
            <a:endParaRPr sz="2600">
              <a:solidFill>
                <a:srgbClr val="686D42"/>
              </a:solidFill>
            </a:endParaRPr>
          </a:p>
          <a:p>
            <a:pPr lvl="0" marL="342900" indent="-342900">
              <a:spcBef>
                <a:spcPts val="400"/>
              </a:spcBef>
              <a:buSzTx/>
              <a:buNone/>
              <a:defRPr sz="1800">
                <a:solidFill>
                  <a:srgbClr val="000000"/>
                </a:solidFill>
                <a:effectLst/>
              </a:defRPr>
            </a:pPr>
            <a:r>
              <a:rPr sz="2600">
                <a:solidFill>
                  <a:srgbClr val="686D42"/>
                </a:solidFill>
                <a:hlinkClick r:id="rId7" invalidUrl="" action="" tgtFrame="" tooltip="" history="1" highlightClick="0" endSnd="0"/>
              </a:rPr>
              <a:t>http://www.oskole.sk/?id_cat=8&amp;clanok=14968</a:t>
            </a:r>
            <a:endParaRPr sz="2600">
              <a:solidFill>
                <a:srgbClr val="686D42"/>
              </a:solidFill>
            </a:endParaRPr>
          </a:p>
          <a:p>
            <a:pPr lvl="0" marL="342900" indent="-342900">
              <a:spcBef>
                <a:spcPts val="400"/>
              </a:spcBef>
              <a:buSzTx/>
              <a:buNone/>
              <a:defRPr sz="1800">
                <a:solidFill>
                  <a:srgbClr val="000000"/>
                </a:solidFill>
                <a:effectLst/>
              </a:defRPr>
            </a:pPr>
            <a:r>
              <a:rPr sz="2600">
                <a:solidFill>
                  <a:srgbClr val="686D42"/>
                </a:solidFill>
              </a:rPr>
              <a:t>http://www.trencin.sk/12456</a:t>
            </a:r>
            <a:endParaRPr sz="2600">
              <a:solidFill>
                <a:srgbClr val="686D42"/>
              </a:solidFill>
            </a:endParaRPr>
          </a:p>
          <a:p>
            <a:pPr lvl="0" marL="342900" indent="-342900">
              <a:spcBef>
                <a:spcPts val="400"/>
              </a:spcBef>
              <a:buSzTx/>
              <a:buNone/>
              <a:defRPr sz="1800">
                <a:solidFill>
                  <a:srgbClr val="000000"/>
                </a:solidFill>
                <a:effectLst/>
              </a:defRPr>
            </a:pPr>
            <a:r>
              <a:rPr sz="2600">
                <a:solidFill>
                  <a:srgbClr val="686D42"/>
                </a:solidFill>
                <a:hlinkClick r:id="rId5" invalidUrl="" action="" tgtFrame="" tooltip="" history="1" highlightClick="0" endSnd="0"/>
              </a:rPr>
              <a:t>Pochychlý</a:t>
            </a:r>
            <a:r>
              <a:rPr sz="2600">
                <a:solidFill>
                  <a:srgbClr val="686D42"/>
                </a:solidFill>
                <a:hlinkClick r:id="rId5" invalidUrl="" action="" tgtFrame="" tooltip="" history="1" highlightClick="0" endSnd="0"/>
              </a:rPr>
              <a:t>, M. </a:t>
            </a:r>
            <a:r>
              <a:rPr sz="2600">
                <a:solidFill>
                  <a:srgbClr val="686D42"/>
                </a:solidFill>
                <a:hlinkClick r:id="rId5" invalidUrl="" action="" tgtFrame="" tooltip="" history="1" highlightClick="0" endSnd="0"/>
              </a:rPr>
              <a:t>Purová</a:t>
            </a:r>
            <a:r>
              <a:rPr sz="2600">
                <a:solidFill>
                  <a:srgbClr val="686D42"/>
                </a:solidFill>
                <a:hlinkClick r:id="rId5" invalidUrl="" action="" tgtFrame="" tooltip="" history="1" highlightClick="0" endSnd="0"/>
              </a:rPr>
              <a:t>, V. Roháč, J. </a:t>
            </a:r>
            <a:r>
              <a:rPr sz="2600">
                <a:solidFill>
                  <a:srgbClr val="686D42"/>
                </a:solidFill>
                <a:hlinkClick r:id="rId5" invalidUrl="" action="" tgtFrame="" tooltip="" history="1" highlightClick="0" endSnd="0"/>
              </a:rPr>
              <a:t>2010. </a:t>
            </a:r>
            <a:r>
              <a:rPr sz="2600">
                <a:solidFill>
                  <a:srgbClr val="686D42"/>
                </a:solidFill>
                <a:hlinkClick r:id="rId5" invalidUrl="" action="" tgtFrame="" tooltip="" history="1" highlightClick="0" endSnd="0"/>
              </a:rPr>
              <a:t>Encyklopédia Histórie sveta. Úplný chronologický sprievodca dejinami ľudstva. </a:t>
            </a:r>
            <a:r>
              <a:rPr sz="2600">
                <a:solidFill>
                  <a:srgbClr val="686D42"/>
                </a:solidFill>
                <a:hlinkClick r:id="rId5" invalidUrl="" action="" tgtFrame="" tooltip="" history="1" highlightClick="0" endSnd="0"/>
              </a:rPr>
              <a:t>Ottovo</a:t>
            </a:r>
            <a:r>
              <a:rPr sz="2600">
                <a:solidFill>
                  <a:srgbClr val="686D42"/>
                </a:solidFill>
                <a:hlinkClick r:id="rId5" invalidUrl="" action="" tgtFrame="" tooltip="" history="1" highlightClick="0" endSnd="0"/>
              </a:rPr>
              <a:t> </a:t>
            </a:r>
            <a:r>
              <a:rPr sz="2600">
                <a:solidFill>
                  <a:srgbClr val="686D42"/>
                </a:solidFill>
                <a:hlinkClick r:id="rId5" invalidUrl="" action="" tgtFrame="" tooltip="" history="1" highlightClick="0" endSnd="0"/>
              </a:rPr>
              <a:t>nakladateľství</a:t>
            </a:r>
            <a:r>
              <a:rPr sz="2600">
                <a:solidFill>
                  <a:srgbClr val="686D42"/>
                </a:solidFill>
                <a:hlinkClick r:id="rId5" invalidUrl="" action="" tgtFrame="" tooltip="" history="1" highlightClick="0" endSnd="0"/>
              </a:rPr>
              <a:t>, 2001, 2010</a:t>
            </a:r>
          </a:p>
        </p:txBody>
      </p:sp>
      <p:pic>
        <p:nvPicPr>
          <p:cNvPr id="72" name="image12.jpg" descr="info 1.jpg"/>
          <p:cNvPicPr/>
          <p:nvPr/>
        </p:nvPicPr>
        <p:blipFill>
          <a:blip r:embed="rId8">
            <a:extLst/>
          </a:blip>
          <a:stretch>
            <a:fillRect/>
          </a:stretch>
        </p:blipFill>
        <p:spPr>
          <a:xfrm rot="296012">
            <a:off x="1797344" y="8057619"/>
            <a:ext cx="2427374" cy="1208609"/>
          </a:xfrm>
          <a:prstGeom prst="rect">
            <a:avLst/>
          </a:prstGeom>
          <a:ln w="12700">
            <a:miter lim="400000"/>
          </a:ln>
          <a:effectLst>
            <a:outerShdw sx="100000" sy="100000" kx="0" ky="0" algn="b" rotWithShape="0" blurRad="292100" dist="139700" dir="2700000">
              <a:srgbClr val="333333">
                <a:alpha val="64999"/>
              </a:srgbClr>
            </a:outerShdw>
          </a:effectLst>
        </p:spPr>
      </p:pic>
      <p:pic>
        <p:nvPicPr>
          <p:cNvPr id="73" name="image13.png" descr="info.png"/>
          <p:cNvPicPr/>
          <p:nvPr/>
        </p:nvPicPr>
        <p:blipFill>
          <a:blip r:embed="rId9">
            <a:extLst/>
          </a:blip>
          <a:stretch>
            <a:fillRect/>
          </a:stretch>
        </p:blipFill>
        <p:spPr>
          <a:xfrm rot="21299138">
            <a:off x="10877636" y="7894711"/>
            <a:ext cx="1310318" cy="1310317"/>
          </a:xfrm>
          <a:prstGeom prst="rect">
            <a:avLst/>
          </a:prstGeom>
          <a:ln w="12700">
            <a:miter lim="400000"/>
          </a:ln>
        </p:spPr>
      </p:pic>
      <p:pic>
        <p:nvPicPr>
          <p:cNvPr id="74" name="image14.gif" descr="http://nd01.jxs.cz/644/994/42f769b2ad_32929192_o2.gif"/>
          <p:cNvPicPr/>
          <p:nvPr/>
        </p:nvPicPr>
        <p:blipFill>
          <a:blip r:embed="rId10">
            <a:extLst/>
          </a:blip>
          <a:stretch>
            <a:fillRect/>
          </a:stretch>
        </p:blipFill>
        <p:spPr>
          <a:xfrm>
            <a:off x="6790432" y="7608648"/>
            <a:ext cx="1777381" cy="1777381"/>
          </a:xfrm>
          <a:prstGeom prst="rect">
            <a:avLst/>
          </a:prstGeom>
          <a:ln w="12700">
            <a:miter lim="400000"/>
          </a:ln>
        </p:spPr>
      </p:pic>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 name="Shape 76"/>
          <p:cNvSpPr/>
          <p:nvPr>
            <p:ph type="title"/>
          </p:nvPr>
        </p:nvSpPr>
        <p:spPr>
          <a:xfrm>
            <a:off x="825500" y="50800"/>
            <a:ext cx="11353800" cy="2032000"/>
          </a:xfrm>
          <a:prstGeom prst="rect">
            <a:avLst/>
          </a:prstGeom>
        </p:spPr>
        <p:txBody>
          <a:bodyPr/>
          <a:lstStyle>
            <a:lvl1pPr>
              <a:defRPr spc="239" sz="5100"/>
            </a:lvl1pPr>
          </a:lstStyle>
          <a:p>
            <a:pPr lvl="0">
              <a:defRPr cap="none" spc="0" sz="1800">
                <a:solidFill>
                  <a:srgbClr val="000000"/>
                </a:solidFill>
                <a:effectLst/>
              </a:defRPr>
            </a:pPr>
            <a:r>
              <a:rPr cap="all" spc="239" sz="5100">
                <a:solidFill>
                  <a:srgbClr val="FBF9E6"/>
                </a:solidFill>
                <a:effectLst>
                  <a:outerShdw sx="100000" sy="100000" kx="0" ky="0" algn="b" rotWithShape="0" blurRad="25400" dist="25400" dir="16200000">
                    <a:srgbClr val="3A3A3A">
                      <a:alpha val="70000"/>
                    </a:srgbClr>
                  </a:outerShdw>
                </a:effectLst>
              </a:rPr>
              <a:t>Záver</a:t>
            </a:r>
          </a:p>
        </p:txBody>
      </p:sp>
      <p:sp>
        <p:nvSpPr>
          <p:cNvPr id="77" name="Shape 77"/>
          <p:cNvSpPr/>
          <p:nvPr>
            <p:ph type="body" idx="1"/>
          </p:nvPr>
        </p:nvSpPr>
        <p:spPr>
          <a:xfrm>
            <a:off x="1404652" y="2847165"/>
            <a:ext cx="9787613" cy="6223001"/>
          </a:xfrm>
          <a:prstGeom prst="rect">
            <a:avLst/>
          </a:prstGeom>
        </p:spPr>
        <p:txBody>
          <a:bodyPr anchor="t"/>
          <a:lstStyle>
            <a:lvl1pPr marL="0" indent="0" algn="just">
              <a:buSzTx/>
              <a:buNone/>
              <a:defRPr sz="3200"/>
            </a:lvl1pPr>
          </a:lstStyle>
          <a:p>
            <a:pPr lvl="0">
              <a:defRPr sz="1800">
                <a:solidFill>
                  <a:srgbClr val="000000"/>
                </a:solidFill>
                <a:effectLst/>
              </a:defRPr>
            </a:pPr>
            <a:r>
              <a:rPr sz="3200">
                <a:solidFill>
                  <a:srgbClr val="4F5C3F"/>
                </a:solidFill>
                <a:effectLst>
                  <a:outerShdw sx="100000" sy="100000" kx="0" ky="0" algn="b" rotWithShape="0" blurRad="25400" dist="12700" dir="0">
                    <a:srgbClr val="FFFFFF">
                      <a:alpha val="45000"/>
                    </a:srgbClr>
                  </a:outerShdw>
                </a:effectLst>
              </a:rPr>
              <a:t>Touto prácou sme sa sa dozvedeli, čo boli vlastne Markomanské vojny, kedy a kde prebiehali. Čo predstavuje nápis na trenčianskej hradnej skale a že proti Rimanom nebojovali len Markomani a Kvádi ale aj sarmatskí Jazygovia ako aj iné kmene. Najviac informácií sme čerpali z rôznych historických internetových stránok a niečo aj z kníh.</a:t>
            </a:r>
            <a:endParaRPr sz="3200">
              <a:solidFill>
                <a:srgbClr val="4F5C3F"/>
              </a:solidFill>
              <a:effectLst>
                <a:outerShdw sx="100000" sy="100000" kx="0" ky="0" algn="b" rotWithShape="0" blurRad="25400" dist="12700" dir="0">
                  <a:srgbClr val="FFFFFF">
                    <a:alpha val="45000"/>
                  </a:srgbClr>
                </a:outerShdw>
              </a:effectLst>
              <a:latin typeface="Ebrima"/>
              <a:ea typeface="Ebrima"/>
              <a:cs typeface="Ebrima"/>
              <a:sym typeface="Ebrima"/>
            </a:endParaRP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 name="Shape 79"/>
          <p:cNvSpPr/>
          <p:nvPr>
            <p:ph type="title"/>
          </p:nvPr>
        </p:nvSpPr>
        <p:spPr>
          <a:xfrm>
            <a:off x="825500" y="50800"/>
            <a:ext cx="11353800" cy="2032000"/>
          </a:xfrm>
          <a:prstGeom prst="rect">
            <a:avLst/>
          </a:prstGeom>
        </p:spPr>
        <p:txBody>
          <a:bodyPr/>
          <a:lstStyle>
            <a:lvl1pPr>
              <a:defRPr spc="239" sz="5100"/>
            </a:lvl1pPr>
          </a:lstStyle>
          <a:p>
            <a:pPr lvl="0">
              <a:defRPr cap="none" spc="0" sz="1800">
                <a:solidFill>
                  <a:srgbClr val="000000"/>
                </a:solidFill>
                <a:effectLst/>
              </a:defRPr>
            </a:pPr>
            <a:r>
              <a:rPr cap="all" spc="239" sz="5100">
                <a:solidFill>
                  <a:srgbClr val="FBF9E6"/>
                </a:solidFill>
                <a:effectLst>
                  <a:outerShdw sx="100000" sy="100000" kx="0" ky="0" algn="b" rotWithShape="0" blurRad="25400" dist="25400" dir="16200000">
                    <a:srgbClr val="3A3A3A">
                      <a:alpha val="70000"/>
                    </a:srgbClr>
                  </a:outerShdw>
                </a:effectLst>
              </a:rPr>
              <a:t>Ako sme pomohli petržalke</a:t>
            </a:r>
          </a:p>
        </p:txBody>
      </p:sp>
      <p:sp>
        <p:nvSpPr>
          <p:cNvPr id="80" name="Shape 80"/>
          <p:cNvSpPr/>
          <p:nvPr>
            <p:ph type="body" idx="1"/>
          </p:nvPr>
        </p:nvSpPr>
        <p:spPr>
          <a:xfrm>
            <a:off x="7282634" y="2705098"/>
            <a:ext cx="5265625" cy="6791878"/>
          </a:xfrm>
          <a:prstGeom prst="rect">
            <a:avLst/>
          </a:prstGeom>
        </p:spPr>
        <p:txBody>
          <a:bodyPr anchor="t"/>
          <a:lstStyle>
            <a:lvl1pPr marL="0" indent="0" algn="just">
              <a:lnSpc>
                <a:spcPct val="96000"/>
              </a:lnSpc>
              <a:buSzTx/>
              <a:buNone/>
              <a:defRPr sz="2800">
                <a:solidFill>
                  <a:srgbClr val="686D42"/>
                </a:solidFill>
              </a:defRPr>
            </a:lvl1pPr>
          </a:lstStyle>
          <a:p>
            <a:pPr lvl="0">
              <a:defRPr sz="1800">
                <a:solidFill>
                  <a:srgbClr val="000000"/>
                </a:solidFill>
                <a:effectLst/>
              </a:defRPr>
            </a:pPr>
            <a:r>
              <a:rPr sz="2800">
                <a:solidFill>
                  <a:srgbClr val="686D42"/>
                </a:solidFill>
                <a:effectLst>
                  <a:outerShdw sx="100000" sy="100000" kx="0" ky="0" algn="b" rotWithShape="0" blurRad="25400" dist="12700" dir="0">
                    <a:srgbClr val="FFFFFF">
                      <a:alpha val="45000"/>
                    </a:srgbClr>
                  </a:outerShdw>
                </a:effectLst>
              </a:rPr>
              <a:t>My sme sa rozhodli spojiť deň Zeme s pomocou Petržalke a tak sme zobrali hrable, metly, sáčky a rukavice. A išli sme upratať ihrisko materskej školy, ktoré je vedľa našej školy. Hrabali sme trávu, zametali chodníky a zbierali odpadky.  Medzitým nás uvidela pani riaditeľka materskej školy, poďakovala nám za upratanie a k tomu nám ponúkla cukríky. Mali sme z toho dobrý pocit, že sme spríjemnili prostredie škôlkarom a ešte sme za túto malú pomoc dostali aj maličkú odmenu. </a:t>
            </a:r>
          </a:p>
        </p:txBody>
      </p:sp>
      <p:grpSp>
        <p:nvGrpSpPr>
          <p:cNvPr id="86" name="Group 86"/>
          <p:cNvGrpSpPr/>
          <p:nvPr/>
        </p:nvGrpSpPr>
        <p:grpSpPr>
          <a:xfrm>
            <a:off x="322531" y="2789862"/>
            <a:ext cx="6738756" cy="4914663"/>
            <a:chOff x="-1" y="0"/>
            <a:chExt cx="6738754" cy="4914661"/>
          </a:xfrm>
        </p:grpSpPr>
        <p:pic>
          <p:nvPicPr>
            <p:cNvPr id="81" name="image15.jpeg"/>
            <p:cNvPicPr/>
            <p:nvPr/>
          </p:nvPicPr>
          <p:blipFill>
            <a:blip r:embed="rId2">
              <a:extLst/>
            </a:blip>
            <a:stretch>
              <a:fillRect/>
            </a:stretch>
          </p:blipFill>
          <p:spPr>
            <a:xfrm>
              <a:off x="-2" y="-1"/>
              <a:ext cx="3339019" cy="2504265"/>
            </a:xfrm>
            <a:prstGeom prst="rect">
              <a:avLst/>
            </a:prstGeom>
            <a:ln w="12700" cap="flat">
              <a:noFill/>
              <a:miter lim="400000"/>
            </a:ln>
            <a:effectLst/>
          </p:spPr>
        </p:pic>
        <p:pic>
          <p:nvPicPr>
            <p:cNvPr id="82" name="image16.jpeg"/>
            <p:cNvPicPr/>
            <p:nvPr/>
          </p:nvPicPr>
          <p:blipFill>
            <a:blip r:embed="rId3">
              <a:extLst/>
            </a:blip>
            <a:stretch>
              <a:fillRect/>
            </a:stretch>
          </p:blipFill>
          <p:spPr>
            <a:xfrm>
              <a:off x="3356851" y="-1"/>
              <a:ext cx="3339017" cy="2504265"/>
            </a:xfrm>
            <a:prstGeom prst="rect">
              <a:avLst/>
            </a:prstGeom>
            <a:ln w="12700" cap="flat">
              <a:noFill/>
              <a:miter lim="400000"/>
            </a:ln>
            <a:effectLst/>
          </p:spPr>
        </p:pic>
        <p:pic>
          <p:nvPicPr>
            <p:cNvPr id="83" name="image17.jpeg"/>
            <p:cNvPicPr/>
            <p:nvPr/>
          </p:nvPicPr>
          <p:blipFill>
            <a:blip r:embed="rId4">
              <a:extLst/>
            </a:blip>
            <a:stretch>
              <a:fillRect/>
            </a:stretch>
          </p:blipFill>
          <p:spPr>
            <a:xfrm>
              <a:off x="-1" y="2551647"/>
              <a:ext cx="3147193" cy="2360396"/>
            </a:xfrm>
            <a:prstGeom prst="rect">
              <a:avLst/>
            </a:prstGeom>
            <a:ln w="12700" cap="flat">
              <a:noFill/>
              <a:miter lim="400000"/>
            </a:ln>
            <a:effectLst/>
          </p:spPr>
        </p:pic>
        <p:pic>
          <p:nvPicPr>
            <p:cNvPr id="84" name="image18.jpeg"/>
            <p:cNvPicPr/>
            <p:nvPr/>
          </p:nvPicPr>
          <p:blipFill>
            <a:blip r:embed="rId5">
              <a:extLst/>
            </a:blip>
            <a:stretch>
              <a:fillRect/>
            </a:stretch>
          </p:blipFill>
          <p:spPr>
            <a:xfrm>
              <a:off x="3170711" y="2551647"/>
              <a:ext cx="1770298" cy="2360396"/>
            </a:xfrm>
            <a:prstGeom prst="rect">
              <a:avLst/>
            </a:prstGeom>
            <a:ln w="12700" cap="flat">
              <a:noFill/>
              <a:miter lim="400000"/>
            </a:ln>
            <a:effectLst/>
          </p:spPr>
        </p:pic>
        <p:pic>
          <p:nvPicPr>
            <p:cNvPr id="85" name="image19.jpeg"/>
            <p:cNvPicPr/>
            <p:nvPr/>
          </p:nvPicPr>
          <p:blipFill>
            <a:blip r:embed="rId6">
              <a:extLst/>
            </a:blip>
            <a:stretch>
              <a:fillRect/>
            </a:stretch>
          </p:blipFill>
          <p:spPr>
            <a:xfrm>
              <a:off x="4964528" y="2549027"/>
              <a:ext cx="1774226" cy="2365635"/>
            </a:xfrm>
            <a:prstGeom prst="rect">
              <a:avLst/>
            </a:prstGeom>
            <a:ln w="12700" cap="flat">
              <a:noFill/>
              <a:miter lim="400000"/>
            </a:ln>
            <a:effectLst/>
          </p:spPr>
        </p:pic>
      </p:gr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8" name="pasted-image.pdf"/>
          <p:cNvPicPr/>
          <p:nvPr/>
        </p:nvPicPr>
        <p:blipFill>
          <a:blip r:embed="rId2">
            <a:extLst/>
          </a:blip>
          <a:stretch>
            <a:fillRect/>
          </a:stretch>
        </p:blipFill>
        <p:spPr>
          <a:xfrm>
            <a:off x="3254783" y="282994"/>
            <a:ext cx="6495234" cy="9187613"/>
          </a:xfrm>
          <a:prstGeom prst="rect">
            <a:avLst/>
          </a:prstGeom>
          <a:ln w="12700">
            <a:miter lim="400000"/>
          </a:ln>
        </p:spPr>
      </p:pic>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 name="Shape 34"/>
          <p:cNvSpPr/>
          <p:nvPr>
            <p:ph type="title"/>
          </p:nvPr>
        </p:nvSpPr>
        <p:spPr>
          <a:xfrm>
            <a:off x="825500" y="3048000"/>
            <a:ext cx="11353800" cy="2126883"/>
          </a:xfrm>
          <a:prstGeom prst="rect">
            <a:avLst/>
          </a:prstGeom>
        </p:spPr>
        <p:txBody>
          <a:bodyPr/>
          <a:lstStyle/>
          <a:p>
            <a:pPr lvl="0" defTabSz="740662">
              <a:defRPr cap="none" spc="0" sz="1800">
                <a:solidFill>
                  <a:srgbClr val="000000"/>
                </a:solidFill>
                <a:effectLst/>
              </a:defRPr>
            </a:pPr>
            <a:r>
              <a:rPr cap="all" spc="100" sz="2300">
                <a:solidFill>
                  <a:srgbClr val="4F5C3F">
                    <a:alpha val="69000"/>
                  </a:srgbClr>
                </a:solidFill>
                <a:effectLst>
                  <a:outerShdw sx="100000" sy="100000" kx="0" ky="0" algn="b" rotWithShape="0" blurRad="25400" dist="12700" dir="16200000">
                    <a:srgbClr val="3A3A3A">
                      <a:alpha val="35000"/>
                    </a:srgbClr>
                  </a:outerShdw>
                </a:effectLst>
              </a:rPr>
              <a:t>Petržalská super škola </a:t>
            </a:r>
            <a:br>
              <a:rPr cap="all" spc="100" sz="2300">
                <a:solidFill>
                  <a:srgbClr val="4F5C3F">
                    <a:alpha val="69000"/>
                  </a:srgbClr>
                </a:solidFill>
                <a:effectLst>
                  <a:outerShdw sx="100000" sy="100000" kx="0" ky="0" algn="b" rotWithShape="0" blurRad="25400" dist="12700" dir="16200000">
                    <a:srgbClr val="3A3A3A">
                      <a:alpha val="35000"/>
                    </a:srgbClr>
                  </a:outerShdw>
                </a:effectLst>
              </a:rPr>
            </a:br>
            <a:r>
              <a:rPr cap="all" spc="100" sz="2300">
                <a:solidFill>
                  <a:srgbClr val="4F5C3F">
                    <a:alpha val="69000"/>
                  </a:srgbClr>
                </a:solidFill>
                <a:effectLst>
                  <a:outerShdw sx="100000" sy="100000" kx="0" ky="0" algn="b" rotWithShape="0" blurRad="25400" dist="12700" dir="16200000">
                    <a:srgbClr val="3A3A3A">
                      <a:alpha val="35000"/>
                    </a:srgbClr>
                  </a:outerShdw>
                </a:effectLst>
              </a:rPr>
              <a:t>II. ročník 2014/2015</a:t>
            </a:r>
          </a:p>
        </p:txBody>
      </p:sp>
      <p:sp>
        <p:nvSpPr>
          <p:cNvPr id="35" name="Shape 35"/>
          <p:cNvSpPr/>
          <p:nvPr>
            <p:ph type="body" idx="1"/>
          </p:nvPr>
        </p:nvSpPr>
        <p:spPr>
          <a:xfrm>
            <a:off x="825499" y="5579955"/>
            <a:ext cx="11353803" cy="1836648"/>
          </a:xfrm>
          <a:prstGeom prst="rect">
            <a:avLst/>
          </a:prstGeom>
        </p:spPr>
        <p:txBody>
          <a:bodyPr/>
          <a:lstStyle/>
          <a:p>
            <a:pPr lvl="0" defTabSz="758949">
              <a:spcBef>
                <a:spcPts val="400"/>
              </a:spcBef>
              <a:defRPr i="0" sz="1800">
                <a:solidFill>
                  <a:srgbClr val="000000"/>
                </a:solidFill>
                <a:effectLst/>
              </a:defRPr>
            </a:pPr>
            <a:r>
              <a:rPr i="1" sz="2500">
                <a:effectLst>
                  <a:outerShdw sx="100000" sy="100000" kx="0" ky="0" algn="b" rotWithShape="0" blurRad="25400" dist="12700" dir="0">
                    <a:srgbClr val="FFFFFF">
                      <a:alpha val="45000"/>
                    </a:srgbClr>
                  </a:outerShdw>
                </a:effectLst>
              </a:rPr>
              <a:t>Vypracovali: Juliana Ďurechová, Natália Herbergerová, Martin Javor </a:t>
            </a:r>
          </a:p>
          <a:p>
            <a:pPr lvl="0" defTabSz="758949">
              <a:spcBef>
                <a:spcPts val="400"/>
              </a:spcBef>
              <a:defRPr i="0" sz="1800">
                <a:solidFill>
                  <a:srgbClr val="000000"/>
                </a:solidFill>
                <a:effectLst/>
              </a:defRPr>
            </a:pPr>
            <a:r>
              <a:rPr i="1" sz="2500">
                <a:effectLst>
                  <a:outerShdw sx="100000" sy="100000" kx="0" ky="0" algn="b" rotWithShape="0" blurRad="25400" dist="12700" dir="0">
                    <a:srgbClr val="FFFFFF">
                      <a:alpha val="45000"/>
                    </a:srgbClr>
                  </a:outerShdw>
                </a:effectLst>
              </a:rPr>
              <a:t>Vedúci práce: Simona Matisová</a:t>
            </a:r>
          </a:p>
          <a:p>
            <a:pPr lvl="0" defTabSz="758949">
              <a:spcBef>
                <a:spcPts val="400"/>
              </a:spcBef>
              <a:defRPr i="0" sz="1800">
                <a:solidFill>
                  <a:srgbClr val="000000"/>
                </a:solidFill>
                <a:effectLst/>
              </a:defRPr>
            </a:pPr>
            <a:r>
              <a:rPr i="1" sz="2500">
                <a:effectLst>
                  <a:outerShdw sx="100000" sy="100000" kx="0" ky="0" algn="b" rotWithShape="0" blurRad="25400" dist="12700" dir="0">
                    <a:srgbClr val="FFFFFF">
                      <a:alpha val="45000"/>
                    </a:srgbClr>
                  </a:outerShdw>
                </a:effectLst>
              </a:rPr>
              <a:t>Škola, trieda: ZŠ Tupolvevova 20, 6.A</a:t>
            </a:r>
          </a:p>
        </p:txBody>
      </p:sp>
      <p:pic>
        <p:nvPicPr>
          <p:cNvPr id="36" name="image8.jpeg"/>
          <p:cNvPicPr/>
          <p:nvPr/>
        </p:nvPicPr>
        <p:blipFill>
          <a:blip r:embed="rId2">
            <a:extLst/>
          </a:blip>
          <a:stretch>
            <a:fillRect/>
          </a:stretch>
        </p:blipFill>
        <p:spPr>
          <a:xfrm>
            <a:off x="5368233" y="165875"/>
            <a:ext cx="1744197" cy="1686589"/>
          </a:xfrm>
          <a:prstGeom prst="rect">
            <a:avLst/>
          </a:prstGeom>
          <a:ln w="12700">
            <a:miter lim="400000"/>
          </a:ln>
        </p:spPr>
      </p:pic>
      <p:sp>
        <p:nvSpPr>
          <p:cNvPr id="37" name="Shape 37"/>
          <p:cNvSpPr/>
          <p:nvPr/>
        </p:nvSpPr>
        <p:spPr>
          <a:xfrm>
            <a:off x="525735" y="2811947"/>
            <a:ext cx="12097346"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758949">
              <a:lnSpc>
                <a:spcPct val="80000"/>
              </a:lnSpc>
              <a:spcBef>
                <a:spcPts val="400"/>
              </a:spcBef>
              <a:defRPr b="1" sz="3500"/>
            </a:lvl1pPr>
          </a:lstStyle>
          <a:p>
            <a:pPr lvl="0">
              <a:defRPr b="0" sz="1800">
                <a:solidFill>
                  <a:srgbClr val="000000"/>
                </a:solidFill>
                <a:effectLst/>
              </a:defRPr>
            </a:pPr>
            <a:r>
              <a:rPr b="1" sz="3500">
                <a:solidFill>
                  <a:srgbClr val="4F5C3F"/>
                </a:solidFill>
                <a:effectLst>
                  <a:outerShdw sx="100000" sy="100000" kx="0" ky="0" algn="b" rotWithShape="0" blurRad="25400" dist="12700" dir="0">
                    <a:srgbClr val="FFFFFF">
                      <a:alpha val="45000"/>
                    </a:srgbClr>
                  </a:outerShdw>
                </a:effectLst>
              </a:rPr>
              <a:t>Čo to boli tzv. Markomanské vojny, kedy a prečo sa odohrávali?</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 name="Shape 39"/>
          <p:cNvSpPr/>
          <p:nvPr>
            <p:ph type="body" idx="1"/>
          </p:nvPr>
        </p:nvSpPr>
        <p:spPr>
          <a:xfrm>
            <a:off x="825500" y="2705100"/>
            <a:ext cx="9486041" cy="6223000"/>
          </a:xfrm>
          <a:prstGeom prst="rect">
            <a:avLst/>
          </a:prstGeom>
        </p:spPr>
        <p:txBody>
          <a:bodyPr anchor="t"/>
          <a:lstStyle>
            <a:lvl1pPr marL="0" indent="0" algn="just">
              <a:buSzTx/>
              <a:buNone/>
            </a:lvl1pPr>
          </a:lstStyle>
          <a:p>
            <a:pPr lvl="0">
              <a:defRPr sz="1800">
                <a:solidFill>
                  <a:srgbClr val="000000"/>
                </a:solidFill>
                <a:effectLst/>
              </a:defRPr>
            </a:pPr>
            <a:r>
              <a:rPr sz="3600">
                <a:solidFill>
                  <a:srgbClr val="4F5C3F"/>
                </a:solidFill>
                <a:effectLst>
                  <a:outerShdw sx="100000" sy="100000" kx="0" ky="0" algn="b" rotWithShape="0" blurRad="25400" dist="12700" dir="0">
                    <a:srgbClr val="FFFFFF">
                      <a:alpha val="45000"/>
                    </a:srgbClr>
                  </a:outerShdw>
                </a:effectLst>
              </a:rPr>
              <a:t>Túto tému sme si vybrali lebo nás zaujal už samotný názov témy. Niečo sme už o Markomanských vojnách počuli avšak chceli sme sa o týchto vojnách dozvedieť viac. Informácie sme čerpali internetu, zo stránky historická revue a tiež aj z kníh. Snažili sme sa  tieto informácie zoskupiť do čo najviac zrozumiteľného textu.</a:t>
            </a:r>
          </a:p>
        </p:txBody>
      </p:sp>
      <p:sp>
        <p:nvSpPr>
          <p:cNvPr id="40" name="Shape 40"/>
          <p:cNvSpPr/>
          <p:nvPr>
            <p:ph type="title"/>
          </p:nvPr>
        </p:nvSpPr>
        <p:spPr>
          <a:xfrm>
            <a:off x="825500" y="411602"/>
            <a:ext cx="11353800" cy="1671198"/>
          </a:xfrm>
          <a:prstGeom prst="rect">
            <a:avLst/>
          </a:prstGeom>
        </p:spPr>
        <p:txBody>
          <a:bodyPr/>
          <a:lstStyle>
            <a:lvl1pPr defTabSz="1118411">
              <a:defRPr spc="300"/>
            </a:lvl1pPr>
          </a:lstStyle>
          <a:p>
            <a:pPr lvl="0">
              <a:defRPr cap="none" spc="0" sz="1800">
                <a:solidFill>
                  <a:srgbClr val="000000"/>
                </a:solidFill>
                <a:effectLst/>
              </a:defRPr>
            </a:pPr>
            <a:r>
              <a:rPr cap="all" spc="300" sz="6400">
                <a:solidFill>
                  <a:srgbClr val="FBF9E6"/>
                </a:solidFill>
                <a:effectLst>
                  <a:outerShdw sx="100000" sy="100000" kx="0" ky="0" algn="b" rotWithShape="0" blurRad="25400" dist="25400" dir="16200000">
                    <a:srgbClr val="3A3A3A">
                      <a:alpha val="70000"/>
                    </a:srgbClr>
                  </a:outerShdw>
                </a:effectLst>
              </a:rPr>
              <a:t>Úvod</a:t>
            </a:r>
          </a:p>
        </p:txBody>
      </p:sp>
      <p:pic>
        <p:nvPicPr>
          <p:cNvPr id="41" name="pasted-image.tif"/>
          <p:cNvPicPr/>
          <p:nvPr/>
        </p:nvPicPr>
        <p:blipFill>
          <a:blip r:embed="rId2">
            <a:extLst/>
          </a:blip>
          <a:stretch>
            <a:fillRect/>
          </a:stretch>
        </p:blipFill>
        <p:spPr>
          <a:xfrm>
            <a:off x="10594082" y="5256684"/>
            <a:ext cx="1931415" cy="4039716"/>
          </a:xfrm>
          <a:prstGeom prst="rect">
            <a:avLst/>
          </a:prstGeom>
          <a:ln w="12700">
            <a:miter lim="400000"/>
          </a:ln>
        </p:spPr>
      </p:pic>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 name="Shape 43"/>
          <p:cNvSpPr/>
          <p:nvPr>
            <p:ph type="title"/>
          </p:nvPr>
        </p:nvSpPr>
        <p:spPr>
          <a:xfrm>
            <a:off x="-58975" y="14724"/>
            <a:ext cx="13122750" cy="2104152"/>
          </a:xfrm>
          <a:prstGeom prst="rect">
            <a:avLst/>
          </a:prstGeom>
        </p:spPr>
        <p:txBody>
          <a:bodyPr/>
          <a:lstStyle>
            <a:lvl1pPr>
              <a:defRPr spc="255" sz="5100"/>
            </a:lvl1pPr>
          </a:lstStyle>
          <a:p>
            <a:pPr lvl="0">
              <a:defRPr cap="none" spc="0" sz="1800">
                <a:solidFill>
                  <a:srgbClr val="000000"/>
                </a:solidFill>
                <a:effectLst/>
              </a:defRPr>
            </a:pPr>
            <a:r>
              <a:rPr cap="all" spc="255" sz="5100">
                <a:solidFill>
                  <a:srgbClr val="FBF9E6"/>
                </a:solidFill>
                <a:effectLst>
                  <a:outerShdw sx="100000" sy="100000" kx="0" ky="0" algn="b" rotWithShape="0" blurRad="25400" dist="25400" dir="16200000">
                    <a:srgbClr val="3A3A3A">
                      <a:alpha val="70000"/>
                    </a:srgbClr>
                  </a:outerShdw>
                </a:effectLst>
              </a:rPr>
              <a:t>Čo boli tzv. Markomanské vojny</a:t>
            </a:r>
          </a:p>
        </p:txBody>
      </p:sp>
      <p:sp>
        <p:nvSpPr>
          <p:cNvPr id="44" name="Shape 44"/>
          <p:cNvSpPr/>
          <p:nvPr>
            <p:ph type="body" idx="1"/>
          </p:nvPr>
        </p:nvSpPr>
        <p:spPr>
          <a:xfrm>
            <a:off x="825500" y="2473218"/>
            <a:ext cx="9825832" cy="7041107"/>
          </a:xfrm>
          <a:prstGeom prst="rect">
            <a:avLst/>
          </a:prstGeom>
        </p:spPr>
        <p:txBody>
          <a:bodyPr anchor="t"/>
          <a:lstStyle/>
          <a:p>
            <a:pPr lvl="0" marL="0" indent="0" algn="just" defTabSz="457200">
              <a:lnSpc>
                <a:spcPct val="100000"/>
              </a:lnSpc>
              <a:spcBef>
                <a:spcPts val="0"/>
              </a:spcBef>
              <a:buSzTx/>
              <a:buNone/>
              <a:defRPr sz="1800">
                <a:solidFill>
                  <a:srgbClr val="000000"/>
                </a:solidFill>
                <a:effectLst/>
              </a:defRPr>
            </a:pPr>
            <a:r>
              <a:rPr sz="3600">
                <a:solidFill>
                  <a:srgbClr val="686D42"/>
                </a:solidFill>
              </a:rPr>
              <a:t>V druhej polovici druhého storočia sa na území dnešného Poľska začala Gótska expanzia. Tento pohyb spôsobil tlak aj na ďalšie kmene, žijúce aj na území dnešného Slovenska. A tak tieto kmene kvôli územiu, ako aj snahe získať lepšie životné podmienky začali útočiť na Rímsku ríšu. Tieto udalosti sa označujú ako obdobie tzv. </a:t>
            </a:r>
            <a:r>
              <a:rPr b="1" sz="3600">
                <a:solidFill>
                  <a:srgbClr val="686D42"/>
                </a:solidFill>
              </a:rPr>
              <a:t>Markomanských vojen. </a:t>
            </a:r>
          </a:p>
        </p:txBody>
      </p:sp>
      <p:pic>
        <p:nvPicPr>
          <p:cNvPr id="45" name="pasted-image.tif"/>
          <p:cNvPicPr/>
          <p:nvPr/>
        </p:nvPicPr>
        <p:blipFill>
          <a:blip r:embed="rId2">
            <a:extLst/>
          </a:blip>
          <a:stretch>
            <a:fillRect/>
          </a:stretch>
        </p:blipFill>
        <p:spPr>
          <a:xfrm>
            <a:off x="9196637" y="6215825"/>
            <a:ext cx="3558755" cy="3516639"/>
          </a:xfrm>
          <a:prstGeom prst="rect">
            <a:avLst/>
          </a:prstGeom>
          <a:ln w="12700">
            <a:miter lim="400000"/>
          </a:ln>
        </p:spPr>
      </p:pic>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 name="Shape 47"/>
          <p:cNvSpPr/>
          <p:nvPr>
            <p:ph type="title"/>
          </p:nvPr>
        </p:nvSpPr>
        <p:spPr>
          <a:xfrm>
            <a:off x="825500" y="411602"/>
            <a:ext cx="11353800" cy="1671198"/>
          </a:xfrm>
          <a:prstGeom prst="rect">
            <a:avLst/>
          </a:prstGeom>
        </p:spPr>
        <p:txBody>
          <a:bodyPr/>
          <a:lstStyle>
            <a:lvl1pPr defTabSz="905913">
              <a:defRPr spc="200" sz="5100">
                <a:effectLst>
                  <a:outerShdw sx="100000" sy="100000" kx="0" ky="0" algn="b" rotWithShape="0" blurRad="25400" dist="20574" dir="16200000">
                    <a:srgbClr val="3A3A3A">
                      <a:alpha val="70000"/>
                    </a:srgbClr>
                  </a:outerShdw>
                </a:effectLst>
              </a:defRPr>
            </a:lvl1pPr>
          </a:lstStyle>
          <a:p>
            <a:pPr lvl="0">
              <a:defRPr cap="none" spc="0" sz="1800">
                <a:solidFill>
                  <a:srgbClr val="000000"/>
                </a:solidFill>
                <a:effectLst/>
              </a:defRPr>
            </a:pPr>
            <a:r>
              <a:rPr cap="all" spc="200" sz="5100">
                <a:solidFill>
                  <a:srgbClr val="FBF9E6"/>
                </a:solidFill>
                <a:effectLst>
                  <a:outerShdw sx="100000" sy="100000" kx="0" ky="0" algn="b" rotWithShape="0" blurRad="25400" dist="20574" dir="16200000">
                    <a:srgbClr val="3A3A3A">
                      <a:alpha val="70000"/>
                    </a:srgbClr>
                  </a:outerShdw>
                </a:effectLst>
              </a:rPr>
              <a:t>Kedy a prečo sa odohrávali Markomanské vojny</a:t>
            </a:r>
          </a:p>
        </p:txBody>
      </p:sp>
      <p:sp>
        <p:nvSpPr>
          <p:cNvPr id="48" name="Shape 48"/>
          <p:cNvSpPr/>
          <p:nvPr>
            <p:ph type="body" idx="1"/>
          </p:nvPr>
        </p:nvSpPr>
        <p:spPr>
          <a:xfrm>
            <a:off x="597743" y="2428527"/>
            <a:ext cx="11353801" cy="6223001"/>
          </a:xfrm>
          <a:prstGeom prst="rect">
            <a:avLst/>
          </a:prstGeom>
        </p:spPr>
        <p:txBody>
          <a:bodyPr anchor="t"/>
          <a:lstStyle/>
          <a:p>
            <a:pPr lvl="0" marL="0" indent="0" algn="just" defTabSz="578358">
              <a:spcBef>
                <a:spcPts val="300"/>
              </a:spcBef>
              <a:buSzTx/>
              <a:buNone/>
              <a:defRPr sz="1800">
                <a:solidFill>
                  <a:srgbClr val="000000"/>
                </a:solidFill>
                <a:effectLst/>
              </a:defRPr>
            </a:pPr>
            <a:r>
              <a:rPr sz="3168">
                <a:solidFill>
                  <a:srgbClr val="4F5C3F"/>
                </a:solidFill>
                <a:effectLst>
                  <a:outerShdw sx="100000" sy="100000" kx="0" ky="0" algn="b" rotWithShape="0" blurRad="25146" dist="12573" dir="0">
                    <a:srgbClr val="FFFFFF">
                      <a:alpha val="45000"/>
                    </a:srgbClr>
                  </a:outerShdw>
                </a:effectLst>
              </a:rPr>
              <a:t>V šesťdesiatych rokoch 2. storočia, za vlády cisára Marca Aurelia vypukli na dunajských hraniciach ničivé a dlhotrvajúce boje. Príčinou bolo vpadnutie germánskych kmeňov na územie Panónie</a:t>
            </a:r>
            <a:r>
              <a:rPr sz="3168">
                <a:solidFill>
                  <a:srgbClr val="4F5C3F"/>
                </a:solidFill>
                <a:effectLst>
                  <a:outerShdw sx="100000" sy="100000" kx="0" ky="0" algn="b" rotWithShape="0" blurRad="25146" dist="12573" dir="0">
                    <a:srgbClr val="FFFFFF">
                      <a:alpha val="45000"/>
                    </a:srgbClr>
                  </a:outerShdw>
                </a:effectLst>
              </a:rPr>
              <a:t>. Panónia, bola rímska provincia a predstavovala územie súčasného Maďarska západne od Dunaja, priľahlú časť Rakúska, Juhoslávie ale aj malé územie Slovenska - terajšiu časť Bratislava Rusovce. </a:t>
            </a:r>
            <a:endParaRPr sz="3168"/>
          </a:p>
          <a:p>
            <a:pPr lvl="0" marL="0" indent="0" defTabSz="578358">
              <a:spcBef>
                <a:spcPts val="300"/>
              </a:spcBef>
              <a:buSzTx/>
              <a:buNone/>
              <a:defRPr sz="1800">
                <a:solidFill>
                  <a:srgbClr val="000000"/>
                </a:solidFill>
                <a:effectLst/>
              </a:defRPr>
            </a:pPr>
            <a:r>
              <a:rPr sz="3168">
                <a:solidFill>
                  <a:srgbClr val="4F5C3F"/>
                </a:solidFill>
                <a:effectLst>
                  <a:outerShdw sx="100000" sy="100000" kx="0" ky="0" algn="b" rotWithShape="0" blurRad="25146" dist="12573" dir="0">
                    <a:srgbClr val="FFFFFF">
                      <a:alpha val="45000"/>
                    </a:srgbClr>
                  </a:outerShdw>
                </a:effectLst>
              </a:rPr>
              <a:t>Na nasledujúcej strane je zobrazené </a:t>
            </a:r>
            <a:endParaRPr sz="3168">
              <a:solidFill>
                <a:srgbClr val="4F5C3F"/>
              </a:solidFill>
              <a:effectLst>
                <a:outerShdw sx="100000" sy="100000" kx="0" ky="0" algn="b" rotWithShape="0" blurRad="25146" dist="12573" dir="0">
                  <a:srgbClr val="FFFFFF">
                    <a:alpha val="45000"/>
                  </a:srgbClr>
                </a:outerShdw>
              </a:effectLst>
            </a:endParaRPr>
          </a:p>
          <a:p>
            <a:pPr lvl="0" marL="0" indent="0" defTabSz="578358">
              <a:spcBef>
                <a:spcPts val="300"/>
              </a:spcBef>
              <a:buSzTx/>
              <a:buNone/>
              <a:defRPr sz="1800">
                <a:solidFill>
                  <a:srgbClr val="000000"/>
                </a:solidFill>
                <a:effectLst/>
              </a:defRPr>
            </a:pPr>
            <a:r>
              <a:rPr sz="3168">
                <a:solidFill>
                  <a:srgbClr val="4F5C3F"/>
                </a:solidFill>
                <a:effectLst>
                  <a:outerShdw sx="100000" sy="100000" kx="0" ky="0" algn="b" rotWithShape="0" blurRad="25146" dist="12573" dir="0">
                    <a:srgbClr val="FFFFFF">
                      <a:alpha val="45000"/>
                    </a:srgbClr>
                  </a:outerShdw>
                </a:effectLst>
              </a:rPr>
              <a:t>územie</a:t>
            </a:r>
            <a:r>
              <a:rPr sz="3168"/>
              <a:t> </a:t>
            </a:r>
            <a:r>
              <a:rPr sz="3168">
                <a:solidFill>
                  <a:srgbClr val="4F5C3F"/>
                </a:solidFill>
                <a:effectLst>
                  <a:outerShdw sx="100000" sy="100000" kx="0" ky="0" algn="b" rotWithShape="0" blurRad="25146" dist="12573" dir="0">
                    <a:srgbClr val="FFFFFF">
                      <a:alpha val="45000"/>
                    </a:srgbClr>
                  </a:outerShdw>
                </a:effectLst>
              </a:rPr>
              <a:t>Markomanov a Kvádov </a:t>
            </a:r>
            <a:endParaRPr sz="3168"/>
          </a:p>
          <a:p>
            <a:pPr lvl="0" marL="0" indent="0" defTabSz="578358">
              <a:spcBef>
                <a:spcPts val="300"/>
              </a:spcBef>
              <a:buSzTx/>
              <a:buNone/>
              <a:defRPr sz="1800">
                <a:solidFill>
                  <a:srgbClr val="000000"/>
                </a:solidFill>
                <a:effectLst/>
              </a:defRPr>
            </a:pPr>
            <a:r>
              <a:rPr sz="3168">
                <a:solidFill>
                  <a:srgbClr val="4F5C3F"/>
                </a:solidFill>
                <a:effectLst>
                  <a:outerShdw sx="100000" sy="100000" kx="0" ky="0" algn="b" rotWithShape="0" blurRad="25146" dist="12573" dir="0">
                    <a:srgbClr val="FFFFFF">
                      <a:alpha val="45000"/>
                    </a:srgbClr>
                  </a:outerShdw>
                </a:effectLst>
              </a:rPr>
              <a:t>ako aj iných kmeňov.</a:t>
            </a:r>
            <a:endParaRPr sz="3267"/>
          </a:p>
          <a:p>
            <a:pPr lvl="0" marL="339470" indent="-339470" defTabSz="578358">
              <a:spcBef>
                <a:spcPts val="500"/>
              </a:spcBef>
              <a:buSzTx/>
              <a:buNone/>
              <a:defRPr sz="1800">
                <a:solidFill>
                  <a:srgbClr val="000000"/>
                </a:solidFill>
                <a:effectLst/>
              </a:defRPr>
            </a:pPr>
            <a:r>
              <a:rPr sz="3465">
                <a:solidFill>
                  <a:srgbClr val="4F5C3F"/>
                </a:solidFill>
                <a:effectLst>
                  <a:outerShdw sx="100000" sy="100000" kx="0" ky="0" algn="b" rotWithShape="0" blurRad="25146" dist="12573" dir="0">
                    <a:srgbClr val="FFFFFF">
                      <a:alpha val="45000"/>
                    </a:srgbClr>
                  </a:outerShdw>
                </a:effectLst>
              </a:rPr>
              <a:t> </a:t>
            </a:r>
          </a:p>
        </p:txBody>
      </p:sp>
      <p:pic>
        <p:nvPicPr>
          <p:cNvPr id="49" name="image9.jpeg" descr="unnamed (1).jpg"/>
          <p:cNvPicPr/>
          <p:nvPr/>
        </p:nvPicPr>
        <p:blipFill>
          <a:blip r:embed="rId2">
            <a:extLst/>
          </a:blip>
          <a:stretch>
            <a:fillRect/>
          </a:stretch>
        </p:blipFill>
        <p:spPr>
          <a:xfrm>
            <a:off x="7068313" y="6055494"/>
            <a:ext cx="5871658" cy="3285333"/>
          </a:xfrm>
          <a:prstGeom prst="rect">
            <a:avLst/>
          </a:prstGeom>
          <a:ln w="12700">
            <a:miter lim="400000"/>
          </a:ln>
        </p:spPr>
      </p:pic>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 name="Shape 51"/>
          <p:cNvSpPr/>
          <p:nvPr>
            <p:ph type="title"/>
          </p:nvPr>
        </p:nvSpPr>
        <p:spPr>
          <a:xfrm>
            <a:off x="825500" y="50800"/>
            <a:ext cx="11353800" cy="2032000"/>
          </a:xfrm>
          <a:prstGeom prst="rect">
            <a:avLst/>
          </a:prstGeom>
        </p:spPr>
        <p:txBody>
          <a:bodyPr/>
          <a:lstStyle/>
          <a:p>
            <a:pPr lvl="0"/>
          </a:p>
        </p:txBody>
      </p:sp>
      <p:pic>
        <p:nvPicPr>
          <p:cNvPr id="52" name="image10.png" descr="unnamed.png"/>
          <p:cNvPicPr/>
          <p:nvPr/>
        </p:nvPicPr>
        <p:blipFill>
          <a:blip r:embed="rId2">
            <a:extLst/>
          </a:blip>
          <a:stretch>
            <a:fillRect/>
          </a:stretch>
        </p:blipFill>
        <p:spPr>
          <a:xfrm>
            <a:off x="18377" y="-1872"/>
            <a:ext cx="12840308" cy="9630231"/>
          </a:xfrm>
          <a:prstGeom prst="rect">
            <a:avLst/>
          </a:prstGeom>
          <a:ln w="12700">
            <a:miter lim="400000"/>
          </a:ln>
        </p:spPr>
      </p:pic>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 name="Shape 54"/>
          <p:cNvSpPr/>
          <p:nvPr>
            <p:ph type="title"/>
          </p:nvPr>
        </p:nvSpPr>
        <p:spPr>
          <a:xfrm>
            <a:off x="825500" y="50800"/>
            <a:ext cx="11353800" cy="2032000"/>
          </a:xfrm>
          <a:prstGeom prst="rect">
            <a:avLst/>
          </a:prstGeom>
        </p:spPr>
        <p:txBody>
          <a:bodyPr/>
          <a:lstStyle>
            <a:lvl1pPr>
              <a:defRPr spc="300"/>
            </a:lvl1pPr>
          </a:lstStyle>
          <a:p>
            <a:pPr lvl="0">
              <a:defRPr cap="none" spc="0" sz="1800">
                <a:solidFill>
                  <a:srgbClr val="000000"/>
                </a:solidFill>
                <a:effectLst/>
              </a:defRPr>
            </a:pPr>
            <a:r>
              <a:rPr cap="all" spc="300" sz="6400">
                <a:solidFill>
                  <a:srgbClr val="FBF9E6"/>
                </a:solidFill>
                <a:effectLst>
                  <a:outerShdw sx="100000" sy="100000" kx="0" ky="0" algn="b" rotWithShape="0" blurRad="25400" dist="25400" dir="16200000">
                    <a:srgbClr val="3A3A3A">
                      <a:alpha val="70000"/>
                    </a:srgbClr>
                  </a:outerShdw>
                </a:effectLst>
              </a:rPr>
              <a:t>Priebeh vojny</a:t>
            </a:r>
          </a:p>
        </p:txBody>
      </p:sp>
      <p:sp>
        <p:nvSpPr>
          <p:cNvPr id="55" name="Shape 55"/>
          <p:cNvSpPr/>
          <p:nvPr>
            <p:ph type="body" idx="1"/>
          </p:nvPr>
        </p:nvSpPr>
        <p:spPr>
          <a:xfrm>
            <a:off x="961329" y="2456837"/>
            <a:ext cx="10687924" cy="6987262"/>
          </a:xfrm>
          <a:prstGeom prst="rect">
            <a:avLst/>
          </a:prstGeom>
        </p:spPr>
        <p:txBody>
          <a:bodyPr anchor="t"/>
          <a:lstStyle/>
          <a:p>
            <a:pPr lvl="0" marL="0" indent="0" algn="just" defTabSz="543305">
              <a:lnSpc>
                <a:spcPct val="100000"/>
              </a:lnSpc>
              <a:spcBef>
                <a:spcPts val="400"/>
              </a:spcBef>
              <a:buSzTx/>
              <a:buNone/>
              <a:defRPr sz="1800">
                <a:solidFill>
                  <a:srgbClr val="000000"/>
                </a:solidFill>
                <a:effectLst/>
              </a:defRPr>
            </a:pPr>
            <a:r>
              <a:rPr sz="3200">
                <a:solidFill>
                  <a:srgbClr val="4F5C3F"/>
                </a:solidFill>
                <a:effectLst>
                  <a:outerShdw sx="100000" sy="100000" kx="0" ky="0" algn="b" rotWithShape="0" blurRad="25400" dist="11811" dir="0">
                    <a:srgbClr val="FFFFFF">
                      <a:alpha val="45000"/>
                    </a:srgbClr>
                  </a:outerShdw>
                </a:effectLst>
              </a:rPr>
              <a:t>Presné datovanie Markomanských vojen je obdobie rokov 166 - 181 n.l. </a:t>
            </a:r>
            <a:r>
              <a:rPr sz="3200">
                <a:solidFill>
                  <a:srgbClr val="4F5C3F"/>
                </a:solidFill>
                <a:effectLst>
                  <a:outerShdw sx="100000" sy="100000" kx="0" ky="0" algn="b" rotWithShape="0" blurRad="25400" dist="11811" dir="0">
                    <a:srgbClr val="FFFFFF">
                      <a:alpha val="45000"/>
                    </a:srgbClr>
                  </a:outerShdw>
                </a:effectLst>
              </a:rPr>
              <a:t>Hlavnými protivníkmi Rimanov boli Markomani, Kvádi a ich sarmatskí spojenci Jazygovia, ale do bojov sa zapojili aj ďalšie kmene. V roku 170 zaútočili spoločne Markomani a Kvádi na severopanónske hranice. Pohraničné rímske jednotky, ktoré sa len nedávno vrátili z vojnovej výpravy boli decimované šíriacou sa morovou nákazou a tak nedokázali germánske kmene zadržať. Útočníci spustošili celú provinciu a tiahli ďalej na juh, až do severnej Itálie. Rimanom sa len s vypätím všetkých síl podarilo odvrátiť hroziacu katastrofu. Nakoniec po urputných bojoch vytlačili útočníkov zo svojho územia.</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 name="Shape 57"/>
          <p:cNvSpPr/>
          <p:nvPr>
            <p:ph type="title"/>
          </p:nvPr>
        </p:nvSpPr>
        <p:spPr>
          <a:prstGeom prst="rect">
            <a:avLst/>
          </a:prstGeom>
        </p:spPr>
        <p:txBody>
          <a:bodyPr/>
          <a:lstStyle/>
          <a:p>
            <a:pPr lvl="0">
              <a:defRPr cap="none" spc="0" sz="1800">
                <a:solidFill>
                  <a:srgbClr val="000000"/>
                </a:solidFill>
                <a:effectLst/>
              </a:defRPr>
            </a:pPr>
            <a:r>
              <a:rPr cap="all" spc="320" sz="6400">
                <a:solidFill>
                  <a:srgbClr val="FBF9E6"/>
                </a:solidFill>
                <a:effectLst>
                  <a:outerShdw sx="100000" sy="100000" kx="0" ky="0" algn="b" rotWithShape="0" blurRad="25400" dist="25400" dir="16200000">
                    <a:srgbClr val="3A3A3A">
                      <a:alpha val="70000"/>
                    </a:srgbClr>
                  </a:outerShdw>
                </a:effectLst>
              </a:rPr>
              <a:t>Priebeh vojny</a:t>
            </a:r>
          </a:p>
        </p:txBody>
      </p:sp>
      <p:sp>
        <p:nvSpPr>
          <p:cNvPr id="58" name="Shape 58"/>
          <p:cNvSpPr/>
          <p:nvPr>
            <p:ph type="body" idx="1"/>
          </p:nvPr>
        </p:nvSpPr>
        <p:spPr>
          <a:xfrm>
            <a:off x="434820" y="2342307"/>
            <a:ext cx="9918719" cy="7395451"/>
          </a:xfrm>
          <a:prstGeom prst="rect">
            <a:avLst/>
          </a:prstGeom>
        </p:spPr>
        <p:txBody>
          <a:bodyPr anchor="t"/>
          <a:lstStyle/>
          <a:p>
            <a:pPr lvl="0" marL="0" indent="0" algn="just" defTabSz="543305">
              <a:lnSpc>
                <a:spcPct val="100000"/>
              </a:lnSpc>
              <a:spcBef>
                <a:spcPts val="400"/>
              </a:spcBef>
              <a:buSzTx/>
              <a:buNone/>
              <a:defRPr sz="1800">
                <a:solidFill>
                  <a:srgbClr val="000000"/>
                </a:solidFill>
                <a:effectLst/>
              </a:defRPr>
            </a:pPr>
            <a:r>
              <a:rPr sz="3200">
                <a:solidFill>
                  <a:srgbClr val="686D42"/>
                </a:solidFill>
                <a:effectLst>
                  <a:outerShdw sx="100000" sy="100000" kx="0" ky="0" algn="b" rotWithShape="0" blurRad="25400" dist="11811" dir="0">
                    <a:srgbClr val="FFFFFF">
                      <a:alpha val="45000"/>
                    </a:srgbClr>
                  </a:outerShdw>
                </a:effectLst>
              </a:rPr>
              <a:t>Po krátkom mieri vypukol na Dunaji v roku 177 konflikt s novou silou, kedy Rimania opätovne získali prevahu až po ťažkých bojoch. Rozsiahlou ofenzívou roku 179, ktorú viedol Marcus Aurelius už so synom Commodom ako spolucisárom, sa rozhodol úplne zlomiť ich odpor.</a:t>
            </a:r>
            <a:endParaRPr>
              <a:solidFill>
                <a:srgbClr val="686D42"/>
              </a:solidFill>
            </a:endParaRPr>
          </a:p>
          <a:p>
            <a:pPr lvl="0" marL="0" indent="0" algn="just" defTabSz="457200">
              <a:lnSpc>
                <a:spcPct val="100000"/>
              </a:lnSpc>
              <a:spcBef>
                <a:spcPts val="0"/>
              </a:spcBef>
              <a:buSzTx/>
              <a:buNone/>
              <a:defRPr sz="1800">
                <a:solidFill>
                  <a:srgbClr val="000000"/>
                </a:solidFill>
                <a:effectLst/>
              </a:defRPr>
            </a:pPr>
            <a:r>
              <a:rPr sz="3200">
                <a:solidFill>
                  <a:srgbClr val="686D42"/>
                </a:solidFill>
              </a:rPr>
              <a:t>V snahe zatlačiť germánske kmene čo najhlbšie na ich územie prenikol </a:t>
            </a:r>
            <a:r>
              <a:rPr sz="3200">
                <a:solidFill>
                  <a:srgbClr val="686D42"/>
                </a:solidFill>
                <a:effectLst>
                  <a:outerShdw sx="100000" sy="100000" kx="0" ky="0" algn="b" rotWithShape="0" blurRad="25400" dist="11811" dir="0">
                    <a:srgbClr val="FFFFFF">
                      <a:alpha val="45000"/>
                    </a:srgbClr>
                  </a:outerShdw>
                </a:effectLst>
              </a:rPr>
              <a:t>Marcus Aurelius  </a:t>
            </a:r>
            <a:r>
              <a:rPr sz="3200">
                <a:solidFill>
                  <a:srgbClr val="686D42"/>
                </a:solidFill>
              </a:rPr>
              <a:t>zo svojimi légiami hlboko na severné územie dnešného Slovenska. Tieto vojny sa podarilo ukončiť až jeho synovi Commodovi, ktorý ešte krátko pokračoval vo vojnových operáciách, ale potom v roku 180 ukončil dlhotrvajúce vojny a uzavrel so zadunajskými kmeňmi mier. Rímske jednotky opustili markomanské a kvádske vnútrozemie a stiahli sa späť na dunajské hranice.</a:t>
            </a:r>
            <a:endParaRPr sz="3200">
              <a:solidFill>
                <a:srgbClr val="686D42"/>
              </a:solidFill>
            </a:endParaRPr>
          </a:p>
        </p:txBody>
      </p:sp>
      <p:pic>
        <p:nvPicPr>
          <p:cNvPr id="59" name="pasted-image.tif"/>
          <p:cNvPicPr/>
          <p:nvPr/>
        </p:nvPicPr>
        <p:blipFill>
          <a:blip r:embed="rId2">
            <a:extLst/>
          </a:blip>
          <a:stretch>
            <a:fillRect/>
          </a:stretch>
        </p:blipFill>
        <p:spPr>
          <a:xfrm>
            <a:off x="10522692" y="5907026"/>
            <a:ext cx="2025593" cy="2700790"/>
          </a:xfrm>
          <a:prstGeom prst="rect">
            <a:avLst/>
          </a:prstGeom>
          <a:ln w="12700">
            <a:miter lim="400000"/>
          </a:ln>
        </p:spPr>
      </p:pic>
      <p:pic>
        <p:nvPicPr>
          <p:cNvPr id="60" name="pasted-image.tif"/>
          <p:cNvPicPr/>
          <p:nvPr/>
        </p:nvPicPr>
        <p:blipFill>
          <a:blip r:embed="rId3">
            <a:extLst/>
          </a:blip>
          <a:stretch>
            <a:fillRect/>
          </a:stretch>
        </p:blipFill>
        <p:spPr>
          <a:xfrm>
            <a:off x="10512564" y="2311380"/>
            <a:ext cx="2045849" cy="2700790"/>
          </a:xfrm>
          <a:prstGeom prst="rect">
            <a:avLst/>
          </a:prstGeom>
          <a:ln w="12700">
            <a:miter lim="400000"/>
          </a:ln>
        </p:spPr>
      </p:pic>
      <p:sp>
        <p:nvSpPr>
          <p:cNvPr id="61" name="Shape 61"/>
          <p:cNvSpPr/>
          <p:nvPr/>
        </p:nvSpPr>
        <p:spPr>
          <a:xfrm>
            <a:off x="10555169" y="8770678"/>
            <a:ext cx="1960638"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lvl="0">
              <a:defRPr sz="1800">
                <a:solidFill>
                  <a:srgbClr val="000000"/>
                </a:solidFill>
                <a:effectLst/>
              </a:defRPr>
            </a:pPr>
            <a:r>
              <a:rPr sz="2000">
                <a:solidFill>
                  <a:srgbClr val="4F5C3F"/>
                </a:solidFill>
                <a:effectLst>
                  <a:outerShdw sx="100000" sy="100000" kx="0" ky="0" algn="b" rotWithShape="0" blurRad="25400" dist="12700" dir="0">
                    <a:srgbClr val="FFFFFF">
                      <a:alpha val="45000"/>
                    </a:srgbClr>
                  </a:outerShdw>
                </a:effectLst>
              </a:rPr>
              <a:t>Marcus Aurelius</a:t>
            </a:r>
          </a:p>
        </p:txBody>
      </p:sp>
      <p:sp>
        <p:nvSpPr>
          <p:cNvPr id="62" name="Shape 62"/>
          <p:cNvSpPr/>
          <p:nvPr/>
        </p:nvSpPr>
        <p:spPr>
          <a:xfrm>
            <a:off x="10835276" y="5132306"/>
            <a:ext cx="1400424" cy="381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000"/>
            </a:lvl1pPr>
          </a:lstStyle>
          <a:p>
            <a:pPr lvl="0">
              <a:defRPr sz="1800">
                <a:solidFill>
                  <a:srgbClr val="000000"/>
                </a:solidFill>
                <a:effectLst/>
              </a:defRPr>
            </a:pPr>
            <a:r>
              <a:rPr sz="2000">
                <a:solidFill>
                  <a:srgbClr val="4F5C3F"/>
                </a:solidFill>
                <a:effectLst>
                  <a:outerShdw sx="100000" sy="100000" kx="0" ky="0" algn="b" rotWithShape="0" blurRad="25400" dist="12700" dir="0">
                    <a:srgbClr val="FFFFFF">
                      <a:alpha val="45000"/>
                    </a:srgbClr>
                  </a:outerShdw>
                </a:effectLst>
              </a:rPr>
              <a:t>Commodus</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 name="Shape 64"/>
          <p:cNvSpPr/>
          <p:nvPr>
            <p:ph type="body" idx="1"/>
          </p:nvPr>
        </p:nvSpPr>
        <p:spPr>
          <a:xfrm>
            <a:off x="825500" y="2445484"/>
            <a:ext cx="11353800" cy="2940172"/>
          </a:xfrm>
          <a:prstGeom prst="rect">
            <a:avLst/>
          </a:prstGeom>
        </p:spPr>
        <p:txBody>
          <a:bodyPr anchor="t"/>
          <a:lstStyle>
            <a:lvl1pPr marL="0" indent="0" defTabSz="525779">
              <a:spcBef>
                <a:spcPts val="4600"/>
              </a:spcBef>
              <a:buSzTx/>
              <a:buNone/>
              <a:defRPr sz="2880">
                <a:effectLst>
                  <a:outerShdw sx="100000" sy="100000" kx="0" ky="0" algn="b" rotWithShape="0" blurRad="22860" dist="11430" dir="0">
                    <a:srgbClr val="FFFFFF">
                      <a:alpha val="45000"/>
                    </a:srgbClr>
                  </a:outerShdw>
                </a:effectLst>
              </a:defRPr>
            </a:lvl1pPr>
          </a:lstStyle>
          <a:p>
            <a:pPr lvl="0">
              <a:defRPr sz="1800">
                <a:solidFill>
                  <a:srgbClr val="000000"/>
                </a:solidFill>
                <a:effectLst/>
              </a:defRPr>
            </a:pPr>
            <a:r>
              <a:rPr sz="2880">
                <a:solidFill>
                  <a:srgbClr val="4F5C3F"/>
                </a:solidFill>
                <a:effectLst>
                  <a:outerShdw sx="100000" sy="100000" kx="0" ky="0" algn="b" rotWithShape="0" blurRad="22860" dist="11430" dir="0">
                    <a:srgbClr val="FFFFFF">
                      <a:alpha val="45000"/>
                    </a:srgbClr>
                  </a:outerShdw>
                </a:effectLst>
              </a:rPr>
              <a:t>O tom, ako ďaleko prenikli rímske légie, dodnes svedčí skalný nápis, na trenčianskej hradnej skale. Rímski vojaci prenikli na najsevernejšie miesto v strednej Európe. Z hotela Tatra (dnes hotel Elizabeth) môžeme vidieť rímsky nápis (z roku 179) na hradnej skale.</a:t>
            </a:r>
            <a:endParaRPr sz="2609">
              <a:solidFill>
                <a:srgbClr val="4F5C3F"/>
              </a:solidFill>
              <a:effectLst>
                <a:outerShdw sx="100000" sy="100000" kx="0" ky="0" algn="b" rotWithShape="0" blurRad="11430" dist="5257" dir="0">
                  <a:srgbClr val="FFFFFF">
                    <a:alpha val="45000"/>
                  </a:srgbClr>
                </a:outerShdw>
              </a:effectLst>
            </a:endParaRPr>
          </a:p>
        </p:txBody>
      </p:sp>
      <p:sp>
        <p:nvSpPr>
          <p:cNvPr id="65" name="Shape 65"/>
          <p:cNvSpPr/>
          <p:nvPr>
            <p:ph type="title"/>
          </p:nvPr>
        </p:nvSpPr>
        <p:spPr>
          <a:xfrm>
            <a:off x="825500" y="14724"/>
            <a:ext cx="11353800" cy="2104152"/>
          </a:xfrm>
          <a:prstGeom prst="rect">
            <a:avLst/>
          </a:prstGeom>
        </p:spPr>
        <p:txBody>
          <a:bodyPr/>
          <a:lstStyle>
            <a:lvl1pPr>
              <a:defRPr spc="255" sz="5100"/>
            </a:lvl1pPr>
          </a:lstStyle>
          <a:p>
            <a:pPr lvl="0">
              <a:defRPr cap="none" spc="0" sz="1800">
                <a:solidFill>
                  <a:srgbClr val="000000"/>
                </a:solidFill>
                <a:effectLst/>
              </a:defRPr>
            </a:pPr>
            <a:r>
              <a:rPr cap="all" spc="255" sz="5100">
                <a:solidFill>
                  <a:srgbClr val="FBF9E6"/>
                </a:solidFill>
                <a:effectLst>
                  <a:outerShdw sx="100000" sy="100000" kx="0" ky="0" algn="b" rotWithShape="0" blurRad="25400" dist="25400" dir="16200000">
                    <a:srgbClr val="3A3A3A">
                      <a:alpha val="70000"/>
                    </a:srgbClr>
                  </a:outerShdw>
                </a:effectLst>
              </a:rPr>
              <a:t>Laugaricio (Trenčín)</a:t>
            </a:r>
          </a:p>
        </p:txBody>
      </p:sp>
      <p:pic>
        <p:nvPicPr>
          <p:cNvPr id="66" name="pasted-image.tif"/>
          <p:cNvPicPr/>
          <p:nvPr/>
        </p:nvPicPr>
        <p:blipFill>
          <a:blip r:embed="rId2">
            <a:extLst/>
          </a:blip>
          <a:stretch>
            <a:fillRect/>
          </a:stretch>
        </p:blipFill>
        <p:spPr>
          <a:xfrm>
            <a:off x="495630" y="5274340"/>
            <a:ext cx="5178125" cy="3431371"/>
          </a:xfrm>
          <a:prstGeom prst="rect">
            <a:avLst/>
          </a:prstGeom>
          <a:ln w="12700">
            <a:miter lim="400000"/>
          </a:ln>
        </p:spPr>
      </p:pic>
      <p:sp>
        <p:nvSpPr>
          <p:cNvPr id="67" name="Shape 67"/>
          <p:cNvSpPr/>
          <p:nvPr/>
        </p:nvSpPr>
        <p:spPr>
          <a:xfrm>
            <a:off x="6938345" y="7505639"/>
            <a:ext cx="5485395" cy="156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200"/>
            </a:lvl1pPr>
          </a:lstStyle>
          <a:p>
            <a:pPr lvl="0">
              <a:defRPr sz="1800">
                <a:solidFill>
                  <a:srgbClr val="000000"/>
                </a:solidFill>
                <a:effectLst/>
              </a:defRPr>
            </a:pPr>
            <a:r>
              <a:rPr sz="2200">
                <a:solidFill>
                  <a:srgbClr val="4F5C3F"/>
                </a:solidFill>
                <a:effectLst>
                  <a:outerShdw sx="100000" sy="100000" kx="0" ky="0" algn="b" rotWithShape="0" blurRad="25400" dist="12700" dir="0">
                    <a:srgbClr val="FFFFFF">
                      <a:alpha val="45000"/>
                    </a:srgbClr>
                  </a:outerShdw>
                </a:effectLst>
              </a:rPr>
              <a:t>“Víťazstvu cisárov venovalo 855 vojakov II. légie z vojska, ktoré sídlilo v Laugariciu. Dal zhotoviť Marcus Valerius Maximianus, legát II. légie pomocnej.”</a:t>
            </a:r>
          </a:p>
        </p:txBody>
      </p:sp>
      <p:pic>
        <p:nvPicPr>
          <p:cNvPr id="68" name="pasted-image.tif"/>
          <p:cNvPicPr/>
          <p:nvPr/>
        </p:nvPicPr>
        <p:blipFill>
          <a:blip r:embed="rId3">
            <a:extLst/>
          </a:blip>
          <a:stretch>
            <a:fillRect/>
          </a:stretch>
        </p:blipFill>
        <p:spPr>
          <a:xfrm>
            <a:off x="7788755" y="4588817"/>
            <a:ext cx="3505117" cy="2401005"/>
          </a:xfrm>
          <a:prstGeom prst="rect">
            <a:avLst/>
          </a:prstGeom>
          <a:ln w="12700">
            <a:miter lim="400000"/>
          </a:ln>
        </p:spPr>
      </p:pic>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4F5C3F"/>
      </a:dk1>
      <a:lt1>
        <a:srgbClr val="391D5C"/>
      </a:lt1>
      <a:dk2>
        <a:srgbClr val="A7A7A7"/>
      </a:dk2>
      <a:lt2>
        <a:srgbClr val="535353"/>
      </a:lt2>
      <a:accent1>
        <a:srgbClr val="56758A"/>
      </a:accent1>
      <a:accent2>
        <a:srgbClr val="828852"/>
      </a:accent2>
      <a:accent3>
        <a:srgbClr val="D5B682"/>
      </a:accent3>
      <a:accent4>
        <a:srgbClr val="BB5809"/>
      </a:accent4>
      <a:accent5>
        <a:srgbClr val="AB1701"/>
      </a:accent5>
      <a:accent6>
        <a:srgbClr val="792255"/>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A1D5C"/>
        </a:solidFill>
        <a:ln w="25400" cap="flat">
          <a:solidFill>
            <a:srgbClr val="56758A"/>
          </a:solidFill>
          <a:prstDash val="solid"/>
          <a:bevel/>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20000"/>
          </a:lnSpc>
          <a:spcBef>
            <a:spcPts val="0"/>
          </a:spcBef>
          <a:spcAft>
            <a:spcPts val="0"/>
          </a:spcAft>
          <a:buClrTx/>
          <a:buSzTx/>
          <a:buFontTx/>
          <a:buNone/>
          <a:tabLst/>
          <a:defRPr b="0" baseline="0" cap="none" i="0" spc="0" strike="noStrike" sz="3200" u="none" kumimoji="0" normalizeH="0">
            <a:ln>
              <a:noFill/>
            </a:ln>
            <a:solidFill>
              <a:srgbClr val="4F5C3F"/>
            </a:solidFill>
            <a:effectLst>
              <a:outerShdw sx="100000" sy="100000" kx="0" ky="0" algn="b" rotWithShape="0" blurRad="25400" dist="12700" dir="0">
                <a:srgbClr val="FFFFFF">
                  <a:alpha val="45000"/>
                </a:srgbClr>
              </a:outerShdw>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6758A"/>
          </a:solidFill>
          <a:prstDash val="solid"/>
          <a:bevel/>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20000"/>
          </a:lnSpc>
          <a:spcBef>
            <a:spcPts val="0"/>
          </a:spcBef>
          <a:spcAft>
            <a:spcPts val="0"/>
          </a:spcAft>
          <a:buClrTx/>
          <a:buSzTx/>
          <a:buFontTx/>
          <a:buNone/>
          <a:tabLst/>
          <a:defRPr b="0" baseline="0" cap="none" i="0" spc="0" strike="noStrike" sz="3200" u="none" kumimoji="0" normalizeH="0">
            <a:ln>
              <a:noFill/>
            </a:ln>
            <a:solidFill>
              <a:srgbClr val="4F5C3F"/>
            </a:solidFill>
            <a:effectLst>
              <a:outerShdw sx="100000" sy="100000" kx="0" ky="0" algn="b" rotWithShape="0" blurRad="25400" dist="12700" dir="0">
                <a:srgbClr val="FFFFFF">
                  <a:alpha val="45000"/>
                </a:srgbClr>
              </a:outerShdw>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56758A"/>
      </a:accent1>
      <a:accent2>
        <a:srgbClr val="828852"/>
      </a:accent2>
      <a:accent3>
        <a:srgbClr val="D5B682"/>
      </a:accent3>
      <a:accent4>
        <a:srgbClr val="BB5809"/>
      </a:accent4>
      <a:accent5>
        <a:srgbClr val="AB1701"/>
      </a:accent5>
      <a:accent6>
        <a:srgbClr val="792255"/>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A1D5C"/>
        </a:solidFill>
        <a:ln w="25400" cap="flat">
          <a:solidFill>
            <a:srgbClr val="56758A"/>
          </a:solidFill>
          <a:prstDash val="solid"/>
          <a:bevel/>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20000"/>
          </a:lnSpc>
          <a:spcBef>
            <a:spcPts val="0"/>
          </a:spcBef>
          <a:spcAft>
            <a:spcPts val="0"/>
          </a:spcAft>
          <a:buClrTx/>
          <a:buSzTx/>
          <a:buFontTx/>
          <a:buNone/>
          <a:tabLst/>
          <a:defRPr b="0" baseline="0" cap="none" i="0" spc="0" strike="noStrike" sz="3200" u="none" kumimoji="0" normalizeH="0">
            <a:ln>
              <a:noFill/>
            </a:ln>
            <a:solidFill>
              <a:srgbClr val="4F5C3F"/>
            </a:solidFill>
            <a:effectLst>
              <a:outerShdw sx="100000" sy="100000" kx="0" ky="0" algn="b" rotWithShape="0" blurRad="25400" dist="12700" dir="0">
                <a:srgbClr val="FFFFFF">
                  <a:alpha val="45000"/>
                </a:srgbClr>
              </a:outerShdw>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6758A"/>
          </a:solidFill>
          <a:prstDash val="solid"/>
          <a:bevel/>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20000"/>
          </a:lnSpc>
          <a:spcBef>
            <a:spcPts val="0"/>
          </a:spcBef>
          <a:spcAft>
            <a:spcPts val="0"/>
          </a:spcAft>
          <a:buClrTx/>
          <a:buSzTx/>
          <a:buFontTx/>
          <a:buNone/>
          <a:tabLst/>
          <a:defRPr b="0" baseline="0" cap="none" i="0" spc="0" strike="noStrike" sz="3200" u="none" kumimoji="0" normalizeH="0">
            <a:ln>
              <a:noFill/>
            </a:ln>
            <a:solidFill>
              <a:srgbClr val="4F5C3F"/>
            </a:solidFill>
            <a:effectLst>
              <a:outerShdw sx="100000" sy="100000" kx="0" ky="0" algn="b" rotWithShape="0" blurRad="25400" dist="12700" dir="0">
                <a:srgbClr val="FFFFFF">
                  <a:alpha val="45000"/>
                </a:srgbClr>
              </a:outerShdw>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