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6" r:id="rId3"/>
    <p:sldId id="257" r:id="rId4"/>
    <p:sldId id="262" r:id="rId5"/>
    <p:sldId id="260" r:id="rId6"/>
    <p:sldId id="259" r:id="rId7"/>
    <p:sldId id="258" r:id="rId8"/>
    <p:sldId id="263" r:id="rId9"/>
    <p:sldId id="267" r:id="rId10"/>
    <p:sldId id="269" r:id="rId11"/>
    <p:sldId id="270" r:id="rId12"/>
    <p:sldId id="265" r:id="rId13"/>
    <p:sldId id="268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30" autoAdjust="0"/>
  </p:normalViewPr>
  <p:slideViewPr>
    <p:cSldViewPr>
      <p:cViewPr>
        <p:scale>
          <a:sx n="117" d="100"/>
          <a:sy n="117" d="100"/>
        </p:scale>
        <p:origin x="-1470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8" y="9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168D-5C2F-4EE5-A141-464327CB95E5}" type="datetimeFigureOut">
              <a:rPr lang="sk-SK" smtClean="0"/>
              <a:pPr/>
              <a:t>9. 5. 2016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DDF1C4BA-1F8E-46F9-9E64-D0F8B8209A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168D-5C2F-4EE5-A141-464327CB95E5}" type="datetimeFigureOut">
              <a:rPr lang="sk-SK" smtClean="0"/>
              <a:pPr/>
              <a:t>9. 5. 2016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C4BA-1F8E-46F9-9E64-D0F8B8209A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168D-5C2F-4EE5-A141-464327CB95E5}" type="datetimeFigureOut">
              <a:rPr lang="sk-SK" smtClean="0"/>
              <a:pPr/>
              <a:t>9. 5. 2016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C4BA-1F8E-46F9-9E64-D0F8B8209A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168D-5C2F-4EE5-A141-464327CB95E5}" type="datetimeFigureOut">
              <a:rPr lang="sk-SK" smtClean="0"/>
              <a:pPr/>
              <a:t>9. 5. 2016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C4BA-1F8E-46F9-9E64-D0F8B8209A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168D-5C2F-4EE5-A141-464327CB95E5}" type="datetimeFigureOut">
              <a:rPr lang="sk-SK" smtClean="0"/>
              <a:pPr/>
              <a:t>9. 5. 2016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C4BA-1F8E-46F9-9E64-D0F8B8209A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168D-5C2F-4EE5-A141-464327CB95E5}" type="datetimeFigureOut">
              <a:rPr lang="sk-SK" smtClean="0"/>
              <a:pPr/>
              <a:t>9. 5. 2016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C4BA-1F8E-46F9-9E64-D0F8B8209A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168D-5C2F-4EE5-A141-464327CB95E5}" type="datetimeFigureOut">
              <a:rPr lang="sk-SK" smtClean="0"/>
              <a:pPr/>
              <a:t>9. 5. 2016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C4BA-1F8E-46F9-9E64-D0F8B8209A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168D-5C2F-4EE5-A141-464327CB95E5}" type="datetimeFigureOut">
              <a:rPr lang="sk-SK" smtClean="0"/>
              <a:pPr/>
              <a:t>9. 5. 2016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C4BA-1F8E-46F9-9E64-D0F8B8209A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168D-5C2F-4EE5-A141-464327CB95E5}" type="datetimeFigureOut">
              <a:rPr lang="sk-SK" smtClean="0"/>
              <a:pPr/>
              <a:t>9. 5. 2016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C4BA-1F8E-46F9-9E64-D0F8B8209AF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168D-5C2F-4EE5-A141-464327CB95E5}" type="datetimeFigureOut">
              <a:rPr lang="sk-SK" smtClean="0"/>
              <a:pPr/>
              <a:t>9. 5. 2016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C4BA-1F8E-46F9-9E64-D0F8B8209A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168D-5C2F-4EE5-A141-464327CB95E5}" type="datetimeFigureOut">
              <a:rPr lang="sk-SK" smtClean="0"/>
              <a:pPr/>
              <a:t>9. 5. 2016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C4BA-1F8E-46F9-9E64-D0F8B8209AF4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 cstate="print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4A3168D-5C2F-4EE5-A141-464327CB95E5}" type="datetimeFigureOut">
              <a:rPr lang="sk-SK" smtClean="0"/>
              <a:pPr/>
              <a:t>9. 5. 2016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DDF1C4BA-1F8E-46F9-9E64-D0F8B8209AF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volutionrevolution.eu/sk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7356" y="857232"/>
            <a:ext cx="6357982" cy="4357718"/>
          </a:xfrm>
        </p:spPr>
        <p:txBody>
          <a:bodyPr>
            <a:normAutofit/>
          </a:bodyPr>
          <a:lstStyle/>
          <a:p>
            <a:r>
              <a:rPr lang="sk-SK" dirty="0" smtClean="0"/>
              <a:t>Petržalská super škola </a:t>
            </a:r>
            <a:br>
              <a:rPr lang="sk-SK" dirty="0" smtClean="0"/>
            </a:br>
            <a:r>
              <a:rPr lang="sk-SK" dirty="0" smtClean="0"/>
              <a:t>III. ročník 2015/2016</a:t>
            </a:r>
            <a:br>
              <a:rPr lang="sk-SK" dirty="0" smtClean="0"/>
            </a:br>
            <a:r>
              <a:rPr lang="sk-SK" sz="1400" dirty="0" smtClean="0"/>
              <a:t/>
            </a:r>
            <a:br>
              <a:rPr lang="sk-SK" sz="1400" dirty="0" smtClean="0"/>
            </a:br>
            <a:r>
              <a:rPr lang="sk-SK" sz="1400" dirty="0" smtClean="0"/>
              <a:t>  </a:t>
            </a:r>
            <a:br>
              <a:rPr lang="sk-SK" sz="1400" dirty="0" smtClean="0"/>
            </a:br>
            <a:r>
              <a:rPr lang="sk-SK" sz="1400" dirty="0" smtClean="0"/>
              <a:t/>
            </a:r>
            <a:br>
              <a:rPr lang="sk-SK" sz="1400" dirty="0" smtClean="0"/>
            </a:br>
            <a:r>
              <a:rPr lang="sk-SK" sz="1400" dirty="0" smtClean="0"/>
              <a:t/>
            </a:r>
            <a:br>
              <a:rPr lang="sk-SK" sz="1400" dirty="0" smtClean="0"/>
            </a:br>
            <a:r>
              <a:rPr lang="sk-SK" sz="2000" dirty="0" smtClean="0">
                <a:latin typeface="Andalus" pitchFamily="18" charset="-78"/>
                <a:cs typeface="Andalus" pitchFamily="18" charset="-78"/>
              </a:rPr>
              <a:t>Téma práce:      evolúcia a jej význam  </a:t>
            </a:r>
            <a:br>
              <a:rPr lang="sk-SK" sz="2000" dirty="0" smtClean="0">
                <a:latin typeface="Andalus" pitchFamily="18" charset="-78"/>
                <a:cs typeface="Andalus" pitchFamily="18" charset="-78"/>
              </a:rPr>
            </a:br>
            <a:r>
              <a:rPr lang="sk-SK" sz="2000" dirty="0" smtClean="0">
                <a:latin typeface="Andalus" pitchFamily="18" charset="-78"/>
                <a:cs typeface="Andalus" pitchFamily="18" charset="-78"/>
              </a:rPr>
              <a:t>Názov práce:   evolúcia </a:t>
            </a:r>
            <a:br>
              <a:rPr lang="sk-SK" sz="2000" dirty="0" smtClean="0">
                <a:latin typeface="Andalus" pitchFamily="18" charset="-78"/>
                <a:cs typeface="Andalus" pitchFamily="18" charset="-78"/>
              </a:rPr>
            </a:br>
            <a:r>
              <a:rPr lang="sk-SK" sz="2000" dirty="0" smtClean="0">
                <a:latin typeface="Andalus" pitchFamily="18" charset="-78"/>
                <a:cs typeface="Andalus" pitchFamily="18" charset="-78"/>
              </a:rPr>
              <a:t>Vypracovali:   Michaela Sečková,  Samuel </a:t>
            </a:r>
            <a:r>
              <a:rPr lang="sk-SK" sz="2000" dirty="0" err="1" smtClean="0">
                <a:latin typeface="Andalus" pitchFamily="18" charset="-78"/>
                <a:cs typeface="Andalus" pitchFamily="18" charset="-78"/>
              </a:rPr>
              <a:t>Hagara</a:t>
            </a:r>
            <a:r>
              <a:rPr lang="sk-SK" sz="2000" dirty="0" smtClean="0">
                <a:latin typeface="Andalus" pitchFamily="18" charset="-78"/>
                <a:cs typeface="Andalus" pitchFamily="18" charset="-78"/>
              </a:rPr>
              <a:t>,          </a:t>
            </a:r>
            <a:br>
              <a:rPr lang="sk-SK" sz="2000" dirty="0" smtClean="0">
                <a:latin typeface="Andalus" pitchFamily="18" charset="-78"/>
                <a:cs typeface="Andalus" pitchFamily="18" charset="-78"/>
              </a:rPr>
            </a:br>
            <a:r>
              <a:rPr lang="sk-SK" sz="2000" dirty="0" smtClean="0">
                <a:latin typeface="Andalus" pitchFamily="18" charset="-78"/>
                <a:cs typeface="Andalus" pitchFamily="18" charset="-78"/>
              </a:rPr>
              <a:t>                             Ester </a:t>
            </a:r>
            <a:r>
              <a:rPr lang="sk-SK" sz="2000" dirty="0" err="1" smtClean="0">
                <a:latin typeface="Andalus" pitchFamily="18" charset="-78"/>
                <a:cs typeface="Andalus" pitchFamily="18" charset="-78"/>
              </a:rPr>
              <a:t>Hagarová</a:t>
            </a:r>
            <a:r>
              <a:rPr lang="sk-SK" sz="20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sk-SK" sz="2000" dirty="0" smtClean="0">
                <a:latin typeface="Andalus" pitchFamily="18" charset="-78"/>
                <a:cs typeface="Andalus" pitchFamily="18" charset="-78"/>
              </a:rPr>
            </a:br>
            <a:r>
              <a:rPr lang="sk-SK" sz="2000" dirty="0" smtClean="0">
                <a:latin typeface="Andalus" pitchFamily="18" charset="-78"/>
                <a:cs typeface="Andalus" pitchFamily="18" charset="-78"/>
              </a:rPr>
              <a:t>Vedúci práce:   </a:t>
            </a:r>
            <a:r>
              <a:rPr lang="sk-SK" sz="2000" dirty="0" err="1" smtClean="0">
                <a:latin typeface="Andalus" pitchFamily="18" charset="-78"/>
                <a:cs typeface="Andalus" pitchFamily="18" charset="-78"/>
              </a:rPr>
              <a:t>tibor</a:t>
            </a:r>
            <a:r>
              <a:rPr lang="sk-SK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sk-SK" sz="2000" dirty="0" err="1" smtClean="0">
                <a:latin typeface="Andalus" pitchFamily="18" charset="-78"/>
                <a:cs typeface="Andalus" pitchFamily="18" charset="-78"/>
              </a:rPr>
              <a:t>darázs</a:t>
            </a:r>
            <a:r>
              <a:rPr lang="sk-SK" sz="20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sk-SK" sz="2000" dirty="0" smtClean="0">
                <a:latin typeface="Andalus" pitchFamily="18" charset="-78"/>
                <a:cs typeface="Andalus" pitchFamily="18" charset="-78"/>
              </a:rPr>
            </a:br>
            <a:r>
              <a:rPr lang="sk-SK" sz="2000" dirty="0" smtClean="0">
                <a:latin typeface="Andalus" pitchFamily="18" charset="-78"/>
                <a:cs typeface="Andalus" pitchFamily="18" charset="-78"/>
              </a:rPr>
              <a:t>Škola/trieda:   </a:t>
            </a:r>
            <a:r>
              <a:rPr lang="sk-SK" sz="2000" dirty="0" err="1" smtClean="0">
                <a:latin typeface="Andalus" pitchFamily="18" charset="-78"/>
                <a:cs typeface="Andalus" pitchFamily="18" charset="-78"/>
              </a:rPr>
              <a:t>Gessayova</a:t>
            </a:r>
            <a:r>
              <a:rPr lang="sk-SK" sz="2000" dirty="0" smtClean="0">
                <a:latin typeface="Andalus" pitchFamily="18" charset="-78"/>
                <a:cs typeface="Andalus" pitchFamily="18" charset="-78"/>
              </a:rPr>
              <a:t> 2,  7 .A</a:t>
            </a:r>
            <a:endParaRPr lang="sk-SK" sz="1400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73" y="500042"/>
            <a:ext cx="1210814" cy="1143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357472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Záver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714348" y="1785926"/>
            <a:ext cx="7772400" cy="3733800"/>
          </a:xfrm>
        </p:spPr>
        <p:txBody>
          <a:bodyPr>
            <a:normAutofit fontScale="92500" lnSpcReduction="20000"/>
          </a:bodyPr>
          <a:lstStyle/>
          <a:p>
            <a:r>
              <a:rPr lang="sk-SK" sz="1900" dirty="0" smtClean="0">
                <a:latin typeface="Andalus" pitchFamily="18" charset="-78"/>
                <a:cs typeface="Andalus" pitchFamily="18" charset="-78"/>
              </a:rPr>
              <a:t>Pripomenuli sme si evolučnú teóriu a naučili sme sa, čo je to kreačná teória. Naučili sme sa aj niečo nové o </a:t>
            </a:r>
            <a:r>
              <a:rPr lang="sk-SK" sz="1900" dirty="0" err="1" smtClean="0">
                <a:latin typeface="Andalus" pitchFamily="18" charset="-78"/>
                <a:cs typeface="Andalus" pitchFamily="18" charset="-78"/>
              </a:rPr>
              <a:t>Charlesovi</a:t>
            </a:r>
            <a:r>
              <a:rPr lang="sk-SK" sz="1900" dirty="0" smtClean="0">
                <a:latin typeface="Andalus" pitchFamily="18" charset="-78"/>
                <a:cs typeface="Andalus" pitchFamily="18" charset="-78"/>
              </a:rPr>
              <a:t> Darwinovi.</a:t>
            </a:r>
          </a:p>
          <a:p>
            <a:endParaRPr lang="sk-SK" sz="19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sk-SK" sz="1900" dirty="0" smtClean="0">
                <a:latin typeface="Andalus" pitchFamily="18" charset="-78"/>
                <a:cs typeface="Andalus" pitchFamily="18" charset="-78"/>
              </a:rPr>
              <a:t> Myslíme si,  že touto prezentáciou sa nám podarí objasniť spolužiakom,  čo je evolúcia.</a:t>
            </a:r>
          </a:p>
          <a:p>
            <a:endParaRPr lang="sk-SK" sz="19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sk-SK" sz="1900" dirty="0" smtClean="0">
                <a:latin typeface="Andalus" pitchFamily="18" charset="-78"/>
                <a:cs typeface="Andalus" pitchFamily="18" charset="-78"/>
              </a:rPr>
              <a:t> Máme ale pocit, že prezentácia nám vyšla na päťdesiat percent, lebo sme nevedeli nájsť informácie o evolúcii vesmíru (iba veľmi vedecké) a nevedeli sme vybrať obrázky o evolúcii.</a:t>
            </a:r>
          </a:p>
          <a:p>
            <a:endParaRPr lang="sk-SK" sz="19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sk-SK" sz="1900" dirty="0" smtClean="0">
                <a:latin typeface="Andalus" pitchFamily="18" charset="-78"/>
                <a:cs typeface="Andalus" pitchFamily="18" charset="-78"/>
              </a:rPr>
              <a:t>Pri ankete medzi spolužiakmi o evolúcii človeka sme si všimli, že skoro každý si predstavuje, že ľudia v budúcnosti zničia životné prostredie, alebo celú planétu.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Zdroje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42910" y="2000240"/>
            <a:ext cx="7772400" cy="3043245"/>
          </a:xfrm>
        </p:spPr>
        <p:txBody>
          <a:bodyPr>
            <a:normAutofit/>
          </a:bodyPr>
          <a:lstStyle/>
          <a:p>
            <a:r>
              <a:rPr lang="sk-SK" dirty="0" smtClean="0"/>
              <a:t> https://sk.wikipedia.org</a:t>
            </a:r>
          </a:p>
          <a:p>
            <a:endParaRPr lang="sk-SK" dirty="0" smtClean="0"/>
          </a:p>
          <a:p>
            <a:r>
              <a:rPr lang="sk-SK" dirty="0" smtClean="0"/>
              <a:t> http://slovakia.humanists.net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 </a:t>
            </a:r>
            <a:r>
              <a:rPr lang="sk-SK" dirty="0" smtClean="0">
                <a:hlinkClick r:id="rId2"/>
              </a:rPr>
              <a:t>http://www.evolutionrevolution.eu/sk/</a:t>
            </a:r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 http://vargad.net/veda/veda.htm</a:t>
            </a:r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1196752"/>
            <a:ext cx="7772400" cy="3888432"/>
          </a:xfrm>
        </p:spPr>
        <p:txBody>
          <a:bodyPr>
            <a:normAutofit/>
          </a:bodyPr>
          <a:lstStyle/>
          <a:p>
            <a:r>
              <a:rPr lang="sk-SK" sz="6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Bell MT" pitchFamily="18" charset="0"/>
              </a:rPr>
              <a:t>Ďakujeme za pozornosť</a:t>
            </a:r>
            <a:br>
              <a:rPr lang="sk-SK" sz="6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Bell MT" pitchFamily="18" charset="0"/>
              </a:rPr>
            </a:br>
            <a:r>
              <a:rPr lang="sk-SK" sz="6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Bell MT" pitchFamily="18" charset="0"/>
              </a:rPr>
              <a:t>                </a:t>
            </a:r>
            <a:r>
              <a:rPr lang="sk-SK" sz="6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Bell MT" pitchFamily="18" charset="0"/>
                <a:sym typeface="Wingdings" pitchFamily="2" charset="2"/>
              </a:rPr>
              <a:t></a:t>
            </a:r>
            <a:endParaRPr lang="sk-SK" sz="6600" dirty="0">
              <a:solidFill>
                <a:schemeClr val="accent3">
                  <a:lumMod val="40000"/>
                  <a:lumOff val="60000"/>
                </a:schemeClr>
              </a:solidFill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Ako sme pomohli </a:t>
            </a:r>
            <a:r>
              <a:rPr lang="sk-SK" sz="3200" dirty="0" err="1" smtClean="0"/>
              <a:t>petržalke</a:t>
            </a:r>
            <a:r>
              <a:rPr lang="sk-SK" sz="3200" dirty="0" smtClean="0"/>
              <a:t>?</a:t>
            </a:r>
            <a:endParaRPr lang="sk-SK" sz="32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928662" y="4357694"/>
            <a:ext cx="7772400" cy="614353"/>
          </a:xfrm>
        </p:spPr>
        <p:txBody>
          <a:bodyPr/>
          <a:lstStyle/>
          <a:p>
            <a:pPr>
              <a:buNone/>
            </a:pPr>
            <a:r>
              <a:rPr lang="sk-SK" dirty="0" smtClean="0"/>
              <a:t> </a:t>
            </a:r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V škole sme pri príležitosti Dňa Zeme vyčistili školský areál a aj okolie školy. </a:t>
            </a:r>
            <a:endParaRPr lang="sk-SK" sz="18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" name="Obrázok 3" descr="DSC_015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24" y="2571744"/>
            <a:ext cx="2085918" cy="1564439"/>
          </a:xfrm>
          <a:prstGeom prst="rect">
            <a:avLst/>
          </a:prstGeom>
        </p:spPr>
      </p:pic>
      <p:pic>
        <p:nvPicPr>
          <p:cNvPr id="7" name="Obrázok 6" descr="DSC_019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0430" y="2571744"/>
            <a:ext cx="2085918" cy="1564439"/>
          </a:xfrm>
          <a:prstGeom prst="rect">
            <a:avLst/>
          </a:prstGeom>
        </p:spPr>
      </p:pic>
      <p:pic>
        <p:nvPicPr>
          <p:cNvPr id="8" name="Obrázok 7" descr="DSC_019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72198" y="2571744"/>
            <a:ext cx="2085918" cy="156443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Úvod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42910" y="1928802"/>
            <a:ext cx="7772400" cy="3543311"/>
          </a:xfrm>
        </p:spPr>
        <p:txBody>
          <a:bodyPr/>
          <a:lstStyle/>
          <a:p>
            <a:r>
              <a:rPr lang="sk-SK" dirty="0" smtClean="0"/>
              <a:t> </a:t>
            </a:r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Zo všetkých tém nás táto zaujala najviac vďaka jej rôznorodosti.</a:t>
            </a:r>
          </a:p>
          <a:p>
            <a:pPr>
              <a:buNone/>
            </a:pPr>
            <a:endParaRPr lang="sk-SK" sz="18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 Chceli sme si objasniť tému evolúcia a pochopiť jej význam.</a:t>
            </a:r>
          </a:p>
          <a:p>
            <a:pPr>
              <a:buNone/>
            </a:pPr>
            <a:endParaRPr lang="sk-SK" sz="18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  V prezentácii sme chceli spolužiakom vysvetliť význam evolúcie a predstaviť im túto tému.</a:t>
            </a:r>
          </a:p>
          <a:p>
            <a:endParaRPr lang="sk-SK" sz="18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 Baví nás robiť prezentácie tohto typu, ale museli sme u viackrát opravovať (vylepšovať), lebo podľa učiteľa tam stále niečo chýbalo, alebo niečoho bolo veľa.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/>
              <a:t>Č</a:t>
            </a:r>
            <a:r>
              <a:rPr lang="sk-SK" sz="3200" dirty="0" smtClean="0"/>
              <a:t>o je to evolúcia ?</a:t>
            </a:r>
            <a:endParaRPr lang="sk-SK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Pod pojmom Evolúcia môžeme chápať vývoj, napredovanie určitej  udalosti,  veci, oblasti, človeka, doby alebo napr. Zeme .</a:t>
            </a:r>
          </a:p>
          <a:p>
            <a:pPr>
              <a:buNone/>
            </a:pPr>
            <a:endParaRPr lang="sk-SK" sz="18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Pre takýto vývoj môžeme použiť ako príklad vynález mobilného telefónu: prvý telefón umožnil hovor, ale časom sa vyvíjal, umožnil viac a viac funkcií - to znamená, že z toho prvého jednoduchšieho telefónu sa s stal zložitejší, prispôsobil sa ďaľším potrebám človeka.</a:t>
            </a:r>
          </a:p>
          <a:p>
            <a:pPr>
              <a:buNone/>
            </a:pPr>
            <a:endParaRPr lang="sk-SK" sz="18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Dôležitý faktor pri pojme evolúcia je, že toto napredovanie je po dlhodobom časovom úseku a je </a:t>
            </a:r>
            <a:r>
              <a:rPr lang="sk-SK" sz="1800" dirty="0">
                <a:latin typeface="Andalus" pitchFamily="18" charset="-78"/>
                <a:cs typeface="Andalus" pitchFamily="18" charset="-78"/>
              </a:rPr>
              <a:t>p</a:t>
            </a:r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ostupnou  zmenou.</a:t>
            </a:r>
            <a:endParaRPr lang="sk-SK" sz="18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3076" name="Picture 4" descr="http://dic.academic.ru/pictures/ntes/10171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4929198"/>
            <a:ext cx="3857652" cy="1603972"/>
          </a:xfrm>
          <a:prstGeom prst="rect">
            <a:avLst/>
          </a:prstGeom>
          <a:noFill/>
        </p:spPr>
      </p:pic>
      <p:sp>
        <p:nvSpPr>
          <p:cNvPr id="8194" name="AutoShape 2" descr="data:image/png;base64,iVBORw0KGgoAAAANSUhEUgAAAOEAAADhCAMAAAAJbSJIAAAAY1BMVEX///8AAADl5eXPz898fHzt7e3o6OhQUFBXV1fV1dXS0tJ/f393d3ejo6NLS0tbW1teXl6JiYn5+fkvLy80NDRCQkIqKioXFxcjIyMcHBw5OTmUlJSfn5/FxcVkZGQNDQ24uLgrfAzXAAAFSElEQVR4nN2dbUPbMAyEk5bCKIMNVthGtsH//5XDLQbVr0rr2L57PlJWquUkndXEHoZh2EzP47ibVgMrr+M7F6QxfgTIGuNmPOLisvUHKs40OnzdtP5IhXl2IxzHG67r6AfIlo/BCKli3EVC5MlHr9LQ1dVNPMK3mkOh1dtUiBz5eJUMkUGrq3SEDDUnrdN9PqJfx7tsiOj5mNUpfox5nRqg8zFTTz+uI24+qnRqwPUAOp3uryNqjIp6Cq7VS32EqDVHr1MDpAdQ1lMLYD569fTlG1uMf9wQplWm/sDlo6fT9XDNtbbydPrjYRjWGa1ieQCvnt6bn26/ZK4jUoxe3l3vf5yNEUernk5/vr+Qy0ecmuPp9Ma+ss5cRxgPEKinlvX3jFYx8tHT6e7h88VcXcWI0ev79/LVawYP8Oh+6u3RywQewNPpb+cX8D1AuO9L4D1Aop5awD1A0J+6YHuAvE4N0B7A6wm+Tg3AHsDT6a/IL+J6AJ1ODbAewKsj2+ivgnoAT6dPgXpqwfQAep0aID2Asp5aAD2AN+d/yvwDPA8QX+/HgPMAM+qpBcwDqPypC5YHSK/3Y0B5AMU6KgSQBzhJpwYcDzCv70tgPEBkzq8BxANE5/waMDzA/L4vgfAAJ9ZTC4AHSM75NfTvAU7r+5LuPUBmzq+hcw+QnfNr6NsDnN73JV17gDPrqaVjD3CyP3Xp1wOU0amhWw8wcy6VolMPoJ7za+jTA5TTqaFLD3DCXCpFhx5g1pxfQ38eoKxODd15gIL11NKZB5g959fQlwc4b70foysPULieWjryAMX8qUs/HuD89X6MbjxAoXVUiE48wGI6NfThAcr3fUkXHuCMOb+GDjzAWXN+De09wDJ9X9LcAyxYTy2NPcDZc34NbT3Acn1f0tQDFJjza2joAYrM+TW08wDL9n1JMw9QoZ5aGnmARf2pSxsPUE+nhiYeYIG5VIoGHqDonF9DfQ9QV6eG6h5goblUisoeoPicX0NdD1Bfp4aqHqByPbVU9ACLzPk11PMAy6/3Y1TzAA3qqaWSB6jqT12ydbXIZ6mz3o+R8QCPRUKsuI4Kka45VyX+hKfTuxLvOoOkVv+W+AtePa1+h0GiP/4r8gfcXLgt8q6ziMZYZiC/dd51KvKuM4ntqFfkzemvIX0e8tdS+n5I72n4fSn92oJ+fci/xqef09DP2vjnpfQzb/rvLfi/e/L+P5fVaP3vD+m/A+b/Hp/+Xgz6+2n474miv6+N/t5E/vtL6e8Rpr/Pm/9effrnLeifmeF/7on+2TX65w/5nyGlfw6Y/llu/ufx6fdUoN8Xg39vE/r9aej3GOLfJ6rgDL+f/i6h36+Nf889+n0T6fe+5N+/lH4PWvp9hPn3gqbfz5t+T3b+ffXpz0agP9+C/4wS+nNm6M8K4j/vif7MLvpz1/jPzqM//5D+DEv+c0jpz5KlPw+Y/0xn5Qwfq79L6M9WV/lRuP4uUayZ8Pq7JK9RwP4uyc7wIfu7JDPDx+zvkvS6HrS/S5IzfNj+LknUUdz+Lomv64H7uyQ6w4fu75LIDB+7v0vCvR68v0uCfhS+v0sCdRS/v0u8Xj+t8Pu7xNPoC0N/l2T0CB9fdEe3MCD9XeLN8FOA5d+BTE050ife9RvmaBQv//Z4dTQGVH+XKOsopj4NOo1C1pcDKo2C5t8BRR2Fjk+hUcD+LslqFDj/DlCtj0KkNYqdf3s2yfzDj28YJmZ97tnR1hcLb/5Z2OMbhudAfeHIP4tXaWjyz+J0C5L6ecQra/598hEiRX8Pspneys1uYsu/d/4DJgdRXESlFTUAAAAASUVORK5CYII="/>
          <p:cNvSpPr>
            <a:spLocks noChangeAspect="1" noChangeArrowheads="1"/>
          </p:cNvSpPr>
          <p:nvPr/>
        </p:nvSpPr>
        <p:spPr bwMode="auto">
          <a:xfrm>
            <a:off x="155575" y="-2286000"/>
            <a:ext cx="4762500" cy="4762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8196" name="AutoShape 4" descr="data:image/png;base64,iVBORw0KGgoAAAANSUhEUgAAAOEAAADhCAMAAAAJbSJIAAAAY1BMVEX///8AAADl5eXPz898fHzt7e3o6OhQUFBXV1fV1dXS0tJ/f393d3ejo6NLS0tbW1teXl6JiYn5+fkvLy80NDRCQkIqKioXFxcjIyMcHBw5OTmUlJSfn5/FxcVkZGQNDQ24uLgrfAzXAAAFSElEQVR4nN2dbUPbMAyEk5bCKIMNVthGtsH//5XDLQbVr0rr2L57PlJWquUkndXEHoZh2EzP47ibVgMrr+M7F6QxfgTIGuNmPOLisvUHKs40OnzdtP5IhXl2IxzHG67r6AfIlo/BCKli3EVC5MlHr9LQ1dVNPMK3mkOh1dtUiBz5eJUMkUGrq3SEDDUnrdN9PqJfx7tsiOj5mNUpfox5nRqg8zFTTz+uI24+qnRqwPUAOp3uryNqjIp6Cq7VS32EqDVHr1MDpAdQ1lMLYD569fTlG1uMf9wQplWm/sDlo6fT9XDNtbbydPrjYRjWGa1ieQCvnt6bn26/ZK4jUoxe3l3vf5yNEUernk5/vr+Qy0ecmuPp9Ma+ss5cRxgPEKinlvX3jFYx8tHT6e7h88VcXcWI0ev79/LVawYP8Oh+6u3RywQewNPpb+cX8D1AuO9L4D1Aop5awD1A0J+6YHuAvE4N0B7A6wm+Tg3AHsDT6a/IL+J6AJ1ODbAewKsj2+ivgnoAT6dPgXpqwfQAep0aID2Asp5aAD2AN+d/yvwDPA8QX+/HgPMAM+qpBcwDqPypC5YHSK/3Y0B5AMU6KgSQBzhJpwYcDzCv70tgPEBkzq8BxANE5/waMDzA/L4vgfAAJ9ZTC4AHSM75NfTvAU7r+5LuPUBmzq+hcw+QnfNr6NsDnN73JV17gDPrqaVjD3CyP3Xp1wOU0amhWw8wcy6VolMPoJ7za+jTA5TTqaFLD3DCXCpFhx5g1pxfQ38eoKxODd15gIL11NKZB5g959fQlwc4b70foysPULieWjryAMX8qUs/HuD89X6MbjxAoXVUiE48wGI6NfThAcr3fUkXHuCMOb+GDjzAWXN+De09wDJ9X9LcAyxYTy2NPcDZc34NbT3Acn1f0tQDFJjza2joAYrM+TW08wDL9n1JMw9QoZ5aGnmARf2pSxsPUE+nhiYeYIG5VIoGHqDonF9DfQ9QV6eG6h5goblUisoeoPicX0NdD1Bfp4aqHqByPbVU9ACLzPk11PMAy6/3Y1TzAA3qqaWSB6jqT12ydbXIZ6mz3o+R8QCPRUKsuI4Kka45VyX+hKfTuxLvOoOkVv+W+AtePa1+h0GiP/4r8gfcXLgt8q6ziMZYZiC/dd51KvKuM4ntqFfkzemvIX0e8tdS+n5I72n4fSn92oJ+fci/xqef09DP2vjnpfQzb/rvLfi/e/L+P5fVaP3vD+m/A+b/Hp/+Xgz6+2n474miv6+N/t5E/vtL6e8Rpr/Pm/9effrnLeifmeF/7on+2TX65w/5nyGlfw6Y/llu/ufx6fdUoN8Xg39vE/r9aej3GOLfJ6rgDL+f/i6h36+Nf889+n0T6fe+5N+/lH4PWvp9hPn3gqbfz5t+T3b+ffXpz0agP9+C/4wS+nNm6M8K4j/vif7MLvpz1/jPzqM//5D+DEv+c0jpz5KlPw+Y/0xn5Qwfq79L6M9WV/lRuP4uUayZ8Pq7JK9RwP4uyc7wIfu7JDPDx+zvkvS6HrS/S5IzfNj+LknUUdz+Lomv64H7uyQ6w4fu75LIDB+7v0vCvR68v0uCfhS+v0sCdRS/v0u8Xj+t8Pu7xNPoC0N/l2T0CB9fdEe3MCD9XeLN8FOA5d+BTE050ife9RvmaBQv//Z4dTQGVH+XKOsopj4NOo1C1pcDKo2C5t8BRR2Fjk+hUcD+LslqFDj/DlCtj0KkNYqdf3s2yfzDj28YJmZ97tnR1hcLb/5Z2OMbhudAfeHIP4tXaWjyz+J0C5L6ecQra/598hEiRX8Pspneys1uYsu/d/4DJgdRXESlFTUAAAAASUVORK5CYII="/>
          <p:cNvSpPr>
            <a:spLocks noChangeAspect="1" noChangeArrowheads="1"/>
          </p:cNvSpPr>
          <p:nvPr/>
        </p:nvSpPr>
        <p:spPr bwMode="auto">
          <a:xfrm>
            <a:off x="155575" y="-2286000"/>
            <a:ext cx="4762500" cy="4762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5901085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Čo je to evolúcia ?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71472" y="1928802"/>
            <a:ext cx="7772400" cy="2614617"/>
          </a:xfrm>
        </p:spPr>
        <p:txBody>
          <a:bodyPr>
            <a:normAutofit fontScale="85000" lnSpcReduction="20000"/>
          </a:bodyPr>
          <a:lstStyle/>
          <a:p>
            <a:r>
              <a:rPr lang="sk-SK" sz="2100" dirty="0" smtClean="0">
                <a:solidFill>
                  <a:schemeClr val="tx1">
                    <a:lumMod val="95000"/>
                  </a:schemeClr>
                </a:solidFill>
                <a:latin typeface="Andalus" pitchFamily="18" charset="-78"/>
                <a:cs typeface="Andalus" pitchFamily="18" charset="-78"/>
              </a:rPr>
              <a:t>Je to rozvoj. Nejaká biologická zmena človeka alebo veci. Ak by na Zemi neexistovala evolúcia bola by narušená biodiverzita (rôznorodosť druhov). </a:t>
            </a:r>
          </a:p>
          <a:p>
            <a:pPr>
              <a:buNone/>
            </a:pPr>
            <a:r>
              <a:rPr lang="sk-SK" sz="2100" dirty="0" smtClean="0">
                <a:solidFill>
                  <a:schemeClr val="tx1">
                    <a:lumMod val="9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</a:p>
          <a:p>
            <a:r>
              <a:rPr lang="sk-SK" sz="2100" dirty="0" smtClean="0">
                <a:solidFill>
                  <a:schemeClr val="tx1">
                    <a:lumMod val="95000"/>
                  </a:schemeClr>
                </a:solidFill>
                <a:latin typeface="Andalus" pitchFamily="18" charset="-78"/>
                <a:cs typeface="Andalus" pitchFamily="18" charset="-78"/>
              </a:rPr>
              <a:t>Ak by nebola na Zemi rôznorodosť druhov bolo by menej kyslíka menší potravový reťazec a všetko by sa vyvíjalo inak.</a:t>
            </a:r>
          </a:p>
          <a:p>
            <a:pPr>
              <a:buNone/>
            </a:pPr>
            <a:r>
              <a:rPr lang="sk-SK" sz="2100" dirty="0" smtClean="0">
                <a:solidFill>
                  <a:schemeClr val="tx1">
                    <a:lumMod val="9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</a:p>
          <a:p>
            <a:r>
              <a:rPr lang="sk-SK" sz="2100" dirty="0" smtClean="0">
                <a:solidFill>
                  <a:schemeClr val="tx1">
                    <a:lumMod val="95000"/>
                  </a:schemeClr>
                </a:solidFill>
                <a:latin typeface="Andalus" pitchFamily="18" charset="-78"/>
                <a:cs typeface="Andalus" pitchFamily="18" charset="-78"/>
              </a:rPr>
              <a:t> Všetko má svoju postupnosť a o tú sa stará evolúcia.</a:t>
            </a:r>
          </a:p>
          <a:p>
            <a:pPr>
              <a:buNone/>
            </a:pPr>
            <a:endParaRPr lang="sk-SK" dirty="0" smtClean="0">
              <a:solidFill>
                <a:schemeClr val="tx1">
                  <a:lumMod val="95000"/>
                </a:schemeClr>
              </a:solidFill>
              <a:latin typeface="Bell MT" pitchFamily="18" charset="0"/>
            </a:endParaRPr>
          </a:p>
          <a:p>
            <a:pPr>
              <a:buNone/>
            </a:pPr>
            <a:r>
              <a:rPr lang="sk-SK" sz="1600" dirty="0" smtClean="0">
                <a:solidFill>
                  <a:schemeClr val="tx1">
                    <a:lumMod val="95000"/>
                  </a:schemeClr>
                </a:solidFill>
                <a:latin typeface="Bell MT" pitchFamily="18" charset="0"/>
              </a:rPr>
              <a:t> </a:t>
            </a:r>
            <a:r>
              <a:rPr lang="sk-SK" dirty="0" smtClean="0">
                <a:solidFill>
                  <a:schemeClr val="tx1">
                    <a:lumMod val="95000"/>
                  </a:schemeClr>
                </a:solidFill>
                <a:latin typeface="Bell MT" pitchFamily="18" charset="0"/>
              </a:rPr>
              <a:t>    </a:t>
            </a:r>
          </a:p>
          <a:p>
            <a:pPr>
              <a:buNone/>
            </a:pPr>
            <a:endParaRPr lang="sk-SK" sz="1600" dirty="0" smtClean="0">
              <a:solidFill>
                <a:schemeClr val="tx1">
                  <a:lumMod val="95000"/>
                </a:schemeClr>
              </a:solidFill>
              <a:latin typeface="Bell MT" pitchFamily="18" charset="0"/>
            </a:endParaRPr>
          </a:p>
        </p:txBody>
      </p:sp>
      <p:pic>
        <p:nvPicPr>
          <p:cNvPr id="8" name="Obrázok 7" descr="smilod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3643314"/>
            <a:ext cx="2045724" cy="2500330"/>
          </a:xfrm>
          <a:prstGeom prst="rect">
            <a:avLst/>
          </a:prstGeom>
        </p:spPr>
      </p:pic>
      <p:pic>
        <p:nvPicPr>
          <p:cNvPr id="6" name="Obrázok 5" descr="mamut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4414" y="4000504"/>
            <a:ext cx="3286148" cy="2108063"/>
          </a:xfrm>
          <a:prstGeom prst="rect">
            <a:avLst/>
          </a:prstGeo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Predstava obyčajných ľudí o vývoji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Existencia rastlinných a živočíšnych druhov fascinovali ľudí oddávna. </a:t>
            </a:r>
          </a:p>
          <a:p>
            <a:endParaRPr lang="sk-SK" sz="18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Vysvetľovali si ju veľmi jednoducho. Verili v to, že ich niekto stvoril. Bola to veľmi prostá predstava.: „Z ničoho sa stalo niečo“. </a:t>
            </a:r>
          </a:p>
          <a:p>
            <a:endParaRPr lang="sk-SK" sz="18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 Nazývame ju aj kreačnou teóriou, alebo</a:t>
            </a:r>
          </a:p>
          <a:p>
            <a:pPr>
              <a:buNone/>
            </a:pPr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      stvoriteľskou.  Podľa nej všetko stvoril</a:t>
            </a:r>
          </a:p>
          <a:p>
            <a:pPr>
              <a:buNone/>
            </a:pPr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      Boh a teda nič sa nevyvíjalo.</a:t>
            </a:r>
          </a:p>
          <a:p>
            <a:pPr>
              <a:buNone/>
            </a:pPr>
            <a:endParaRPr lang="sk-SK" dirty="0">
              <a:latin typeface="Bell MT" pitchFamily="18" charset="0"/>
            </a:endParaRPr>
          </a:p>
        </p:txBody>
      </p:sp>
      <p:pic>
        <p:nvPicPr>
          <p:cNvPr id="5" name="Obrázok 4" descr="stiahnuť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3500438"/>
            <a:ext cx="3528392" cy="23479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err="1" smtClean="0"/>
              <a:t>Charles</a:t>
            </a:r>
            <a:r>
              <a:rPr lang="sk-SK" sz="3200" dirty="0" smtClean="0"/>
              <a:t> </a:t>
            </a:r>
            <a:r>
              <a:rPr lang="sk-SK" sz="3200" dirty="0" err="1" smtClean="0"/>
              <a:t>darwin</a:t>
            </a:r>
            <a:r>
              <a:rPr lang="sk-SK" sz="3200" dirty="0" smtClean="0"/>
              <a:t> a evolúcia</a:t>
            </a:r>
            <a:endParaRPr lang="sk-SK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k-SK" sz="3800" dirty="0" smtClean="0">
                <a:latin typeface="Andalus" pitchFamily="18" charset="-78"/>
                <a:cs typeface="Andalus" pitchFamily="18" charset="-78"/>
              </a:rPr>
              <a:t>Je autorom evolučnej teórie, ktorá zmenila vtedajší pohľad na svet aj človeka,  avšak ľudia jeho názory brali za bezbožné.</a:t>
            </a:r>
          </a:p>
          <a:p>
            <a:endParaRPr lang="sk-SK" sz="29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sk-SK" sz="3800" dirty="0" smtClean="0">
                <a:latin typeface="Andalus" pitchFamily="18" charset="-78"/>
                <a:cs typeface="Andalus" pitchFamily="18" charset="-78"/>
              </a:rPr>
              <a:t>K svojim  poznatkom prišiel študovaním prírody pri cestovaní po svete a pri plavbe. Na </a:t>
            </a:r>
            <a:r>
              <a:rPr lang="sk-SK" sz="3800" dirty="0" err="1" smtClean="0">
                <a:latin typeface="Andalus" pitchFamily="18" charset="-78"/>
                <a:cs typeface="Andalus" pitchFamily="18" charset="-78"/>
              </a:rPr>
              <a:t>Galapágach</a:t>
            </a:r>
            <a:r>
              <a:rPr lang="sk-SK" sz="3800" dirty="0" smtClean="0">
                <a:latin typeface="Andalus" pitchFamily="18" charset="-78"/>
                <a:cs typeface="Andalus" pitchFamily="18" charset="-78"/>
              </a:rPr>
              <a:t> si všimol, že každý živočíšny druh sa nejakým spôsobom vyvíja,  mení.</a:t>
            </a:r>
          </a:p>
          <a:p>
            <a:pPr>
              <a:buNone/>
            </a:pPr>
            <a:endParaRPr lang="sk-SK" sz="29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sk-SK" sz="3300" dirty="0" smtClean="0">
                <a:latin typeface="Andalus" pitchFamily="18" charset="-78"/>
                <a:cs typeface="Andalus" pitchFamily="18" charset="-78"/>
              </a:rPr>
              <a:t>Jeho poznatky vrcholili, keď tu našiel fosílne pozostatky kostí. Z nich bolo jasné, že niektoré živočíchy už vymreli. Darwina ale najprv zmiatla otázka: ako je možné, že na takých neprívetivých a izolovaných ostrovoch sa mohol usadiť alebo dokonca vzniknúť život?</a:t>
            </a:r>
          </a:p>
          <a:p>
            <a:pPr>
              <a:buNone/>
            </a:pPr>
            <a:endParaRPr lang="sk-SK" sz="29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sk-SK" sz="3800" dirty="0" smtClean="0">
                <a:latin typeface="Andalus" pitchFamily="18" charset="-78"/>
                <a:cs typeface="Andalus" pitchFamily="18" charset="-78"/>
              </a:rPr>
              <a:t>Nakoniec  dospel k záveru, že druhy, ktoré sa na ostrovoch vyskytujú, a ich podobnosť s inými (mimo ostrovov) vyplýva z toho, že sa tam život dostal už dávno a vyvíjal sa samostatne.</a:t>
            </a:r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1026" name="Picture 2" descr="http://t4.aimg.sk/magaziny/A7G6zO4xQSmEa7JPIDVF6A~Charles-Darwin-pri-iel-s-te-riou-o-prirodzenom.jpg?t=L2ZpdC1pbi84MDB4MA%3D%3D&amp;h=rmq_NdrIs-qQ4b3T6litZQ&amp;e=2145916800&amp;v=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5072074"/>
            <a:ext cx="1357322" cy="17859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29736837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Evolúcia - Ľudstvo</a:t>
            </a:r>
            <a:endParaRPr lang="sk-SK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Evolučná teória človeka hovorí o náhodnom vzniku a vyvíjaní sa z jednoduchších foriem na zložitejšie.</a:t>
            </a:r>
          </a:p>
          <a:p>
            <a:pPr>
              <a:buNone/>
            </a:pPr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 Evolúcia ľudstva naďalej pokračuje. Neskončila ale naopak sa stále vyvíja.  Na záver našej práce uvádzame, ako si evolúciu ľudstva predstavujú naši spolužiaci.</a:t>
            </a:r>
          </a:p>
          <a:p>
            <a:pPr>
              <a:buNone/>
            </a:pPr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Ľudia sa postupne vyvíjali rýchlejšie a rýchlejšie. Aj napriek tomu že ľudstvo sa vyvíja veľmi rýchlo, so stúpajúcimi hladinami oceánov a menšou dostupnosťou pôdy, sa môžu choroby šíriť omnoho rýchlejšie.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4" name="Picture 2" descr="http://t1.aimg.sk/magaziny/Qy20YmKZSsi-TkrkL0cEbw~Evol-cia-loveka.jpg?t=LzgwMHgwL3NtYXJ0&amp;h=a0dcObGmiQBfcIvXzH0SmA&amp;e=2145916800&amp;v=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4857760"/>
            <a:ext cx="3143272" cy="18412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93624629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Predstavy o Evolúcií  vesmíru</a:t>
            </a:r>
            <a:endParaRPr lang="sk-SK" sz="3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42910" y="1600200"/>
            <a:ext cx="7929618" cy="4277072"/>
          </a:xfrm>
        </p:spPr>
        <p:txBody>
          <a:bodyPr/>
          <a:lstStyle/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Otázky vzniku a vývoja sveta zaujímali ľudí odpradávna. Kedy vznikol náš svet? Z čoho? Ako vôbec mohla vzniknúť taká rozmanitosť a rôznorodosť okolo nás? </a:t>
            </a:r>
          </a:p>
          <a:p>
            <a:pPr>
              <a:buNone/>
            </a:pPr>
            <a:endParaRPr lang="sk-SK" sz="18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Aj vesmír sa vyvíjal a vyvíja. Najznámejšia je dnes teória veľkého tresku. Teórie o tom, ako sa bude vesmír ďalej vyvíjať sú rôzne – napr. nekonečné rozpínanie, alebo veľký kolaps.</a:t>
            </a:r>
          </a:p>
          <a:p>
            <a:endParaRPr lang="sk-SK" sz="18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Minulosť- Roku 1929 zistil americký astronóm E. P. </a:t>
            </a:r>
            <a:r>
              <a:rPr lang="sk-SK" sz="1800" dirty="0" err="1" smtClean="0">
                <a:latin typeface="Andalus" pitchFamily="18" charset="-78"/>
                <a:cs typeface="Andalus" pitchFamily="18" charset="-78"/>
              </a:rPr>
              <a:t>Hubble</a:t>
            </a:r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, že vzdialené galaxie sa vzďaľujú od našej Zeme. Tento výsledok bol prekvapujúci, lebo vyvolával predstavu, že naša slnečná sústava sa nachádza v strede vesmíru.</a:t>
            </a:r>
          </a:p>
          <a:p>
            <a:pPr>
              <a:buNone/>
            </a:pPr>
            <a:endParaRPr lang="sk-SK" dirty="0" smtClean="0">
              <a:latin typeface="Bell MT" pitchFamily="18" charset="0"/>
            </a:endParaRPr>
          </a:p>
          <a:p>
            <a:pPr>
              <a:buNone/>
            </a:pPr>
            <a:endParaRPr lang="sk-SK" dirty="0">
              <a:latin typeface="Bell MT" pitchFamily="18" charset="0"/>
            </a:endParaRPr>
          </a:p>
        </p:txBody>
      </p:sp>
      <p:pic>
        <p:nvPicPr>
          <p:cNvPr id="4" name="Obrázok 3" descr="Planets20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4714884"/>
            <a:ext cx="3634307" cy="192880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path path="circle">
              <a:fillToRect l="100000" t="100000"/>
            </a:path>
            <a:tileRect r="-100000" b="-100000"/>
          </a:gradFill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Ako si </a:t>
            </a:r>
            <a:r>
              <a:rPr lang="sk-SK" dirty="0" err="1" smtClean="0"/>
              <a:t>EvolúciU</a:t>
            </a:r>
            <a:r>
              <a:rPr lang="sk-SK" dirty="0" smtClean="0"/>
              <a:t> Predstavujú dnešní žiaci?</a:t>
            </a:r>
            <a:endParaRPr lang="sk-SK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13"/>
          </p:nvPr>
        </p:nvSpPr>
        <p:spPr>
          <a:xfrm>
            <a:off x="571472" y="1357298"/>
            <a:ext cx="7858180" cy="4607452"/>
          </a:xfrm>
          <a:noFill/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k-SK" dirty="0" smtClean="0">
                <a:latin typeface="Andalus" pitchFamily="18" charset="-78"/>
                <a:cs typeface="Andalus" pitchFamily="18" charset="-78"/>
              </a:rPr>
              <a:t>Našim spolužiakom sme položili otázku, ako sa podľa nich zmení človek za 100 000 rokov. Tu sú niektoré ich predstavy:</a:t>
            </a:r>
          </a:p>
          <a:p>
            <a:pPr>
              <a:buNone/>
            </a:pPr>
            <a:endParaRPr lang="sk-SK" dirty="0" smtClean="0">
              <a:latin typeface="Andalus" pitchFamily="18" charset="-78"/>
              <a:cs typeface="Andalus" pitchFamily="18" charset="-78"/>
            </a:endParaRPr>
          </a:p>
          <a:p>
            <a:r>
              <a:rPr lang="sk-SK" dirty="0" smtClean="0">
                <a:latin typeface="Andalus" pitchFamily="18" charset="-78"/>
                <a:cs typeface="Andalus" pitchFamily="18" charset="-78"/>
              </a:rPr>
              <a:t> „</a:t>
            </a:r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Ľuďom sa zväčší hlava a oči lebo slnko pomaly hasne, alebo sa presťahujú na vzdialenejšiu planétu.“</a:t>
            </a:r>
          </a:p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„Ľudia budú obézni a ovládaní robotikou.  Bude pohodlný život, možno budú mať problémy s kĺbmi, lebo sa budú málo hýbať. A keď nie, tak pomrú všetci.“</a:t>
            </a:r>
          </a:p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„Ľudia budú chudší, budú mať dlhšie ruky, nohy, aj väčšiu hlavu.“</a:t>
            </a:r>
          </a:p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„Nebudeme mať pupok a zrastené obočie ani malíček na nohe...“</a:t>
            </a:r>
          </a:p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„Ľudia budú kratšie žiť a budú tuční.“</a:t>
            </a:r>
          </a:p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„Ľuďom sa zmení koža z dôvodu globálneho otepľovania.“</a:t>
            </a:r>
          </a:p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„Podľa mňa sa ľudia nejako moc nezmenia. Budú sa snažiť zdravšie žiť a viac sa pohybovať.“</a:t>
            </a:r>
          </a:p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„Ľudia sa zmenia tak, že sa im zblížia oči a budeme mať väčšie uši.“</a:t>
            </a:r>
          </a:p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„Podľa mňa sa nám zmenia oči kvôli </a:t>
            </a:r>
            <a:r>
              <a:rPr lang="sk-SK" sz="1800" dirty="0" err="1" smtClean="0">
                <a:latin typeface="Andalus" pitchFamily="18" charset="-78"/>
                <a:cs typeface="Andalus" pitchFamily="18" charset="-78"/>
              </a:rPr>
              <a:t>technológiam</a:t>
            </a:r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, ktoré používame, a ktoré sa budú stále zlepšovať.“</a:t>
            </a:r>
          </a:p>
          <a:p>
            <a:r>
              <a:rPr lang="sk-SK" sz="1800" dirty="0" smtClean="0">
                <a:latin typeface="Andalus" pitchFamily="18" charset="-78"/>
                <a:cs typeface="Andalus" pitchFamily="18" charset="-78"/>
              </a:rPr>
              <a:t>„Podľa mňa sa zvieratá dosť prispôsobia ľuďom a zmenia sa a budú robiť skoro podobné veci ako my teraz.“</a:t>
            </a:r>
            <a:endParaRPr lang="sk-SK" sz="18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TM01859862[[fn=Urban Pop]]</Template>
  <TotalTime>440</TotalTime>
  <Words>987</Words>
  <Application>Microsoft Office PowerPoint</Application>
  <PresentationFormat>Prezentácia na obrazovke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Urban Pop</vt:lpstr>
      <vt:lpstr>Petržalská super škola  III. ročník 2015/2016       Téma práce:      evolúcia a jej význam   Názov práce:   evolúcia  Vypracovali:   Michaela Sečková,  Samuel Hagara,                                        Ester Hagarová Vedúci práce:   tibor darázs Škola/trieda:   Gessayova 2,  7 .A</vt:lpstr>
      <vt:lpstr>Úvod</vt:lpstr>
      <vt:lpstr>Čo je to evolúcia ?</vt:lpstr>
      <vt:lpstr>Čo je to evolúcia ?</vt:lpstr>
      <vt:lpstr>Predstava obyčajných ľudí o vývoji</vt:lpstr>
      <vt:lpstr>Charles darwin a evolúcia</vt:lpstr>
      <vt:lpstr>Evolúcia - Ľudstvo</vt:lpstr>
      <vt:lpstr>Predstavy o Evolúcií  vesmíru</vt:lpstr>
      <vt:lpstr>Ako si EvolúciU Predstavujú dnešní žiaci?</vt:lpstr>
      <vt:lpstr>Záver</vt:lpstr>
      <vt:lpstr>Zdroje </vt:lpstr>
      <vt:lpstr>Ďakujeme za pozornosť                 </vt:lpstr>
      <vt:lpstr>Ako sme pomohli petržalke?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Evolúcia</dc:title>
  <dc:creator>User</dc:creator>
  <cp:lastModifiedBy>Platznerová Michaela</cp:lastModifiedBy>
  <cp:revision>45</cp:revision>
  <dcterms:created xsi:type="dcterms:W3CDTF">2016-04-14T16:08:41Z</dcterms:created>
  <dcterms:modified xsi:type="dcterms:W3CDTF">2016-05-09T13:20:57Z</dcterms:modified>
</cp:coreProperties>
</file>