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70" r:id="rId7"/>
    <p:sldId id="272" r:id="rId8"/>
    <p:sldId id="273" r:id="rId9"/>
    <p:sldId id="274" r:id="rId10"/>
    <p:sldId id="275" r:id="rId11"/>
    <p:sldId id="265" r:id="rId12"/>
    <p:sldId id="271" r:id="rId13"/>
    <p:sldId id="277" r:id="rId14"/>
    <p:sldId id="276" r:id="rId15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00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4A0C8BB-7E6B-470D-A2D9-EF2C879C9138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5950DC-6629-4E60-A1CA-8BC42AFA68E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0C8BB-7E6B-470D-A2D9-EF2C879C9138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950DC-6629-4E60-A1CA-8BC42AFA6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0C8BB-7E6B-470D-A2D9-EF2C879C9138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950DC-6629-4E60-A1CA-8BC42AFA6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0C8BB-7E6B-470D-A2D9-EF2C879C9138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950DC-6629-4E60-A1CA-8BC42AFA6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4A0C8BB-7E6B-470D-A2D9-EF2C879C9138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5950DC-6629-4E60-A1CA-8BC42AFA68E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0C8BB-7E6B-470D-A2D9-EF2C879C9138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E5950DC-6629-4E60-A1CA-8BC42AFA68E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0C8BB-7E6B-470D-A2D9-EF2C879C9138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E5950DC-6629-4E60-A1CA-8BC42AFA6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0C8BB-7E6B-470D-A2D9-EF2C879C9138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950DC-6629-4E60-A1CA-8BC42AFA68E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0C8BB-7E6B-470D-A2D9-EF2C879C9138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950DC-6629-4E60-A1CA-8BC42AFA6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4A0C8BB-7E6B-470D-A2D9-EF2C879C9138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5950DC-6629-4E60-A1CA-8BC42AFA68E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4A0C8BB-7E6B-470D-A2D9-EF2C879C9138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5950DC-6629-4E60-A1CA-8BC42AFA68E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4A0C8BB-7E6B-470D-A2D9-EF2C879C9138}" type="datetimeFigureOut">
              <a:rPr lang="sk-SK" smtClean="0"/>
              <a:pPr/>
              <a:t>9. 5. 2016</a:t>
            </a:fld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E5950DC-6629-4E60-A1CA-8BC42AFA68E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soutez.cz/files/Navod_na_NXT-G.pdf" TargetMode="External"/><Relationship Id="rId2" Type="http://schemas.openxmlformats.org/officeDocument/2006/relationships/hyperlink" Target="http://projekty.fs.vsb.cz/147/ucebniopory/978-80-248-3089-6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x.images-amazon.com/images/I/81ZBYMUy+3L._SL1290_.jpg" TargetMode="External"/><Relationship Id="rId4" Type="http://schemas.openxmlformats.org/officeDocument/2006/relationships/hyperlink" Target="http://www.legacik.sk/legacik/eshop/3-1-LEGO-KATALOG/15-2-LEGO-Mindstorm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Petržalská super škola </a:t>
            </a:r>
            <a:br>
              <a:rPr lang="sk-SK" dirty="0" smtClean="0"/>
            </a:br>
            <a:r>
              <a:rPr lang="sk-SK" dirty="0" smtClean="0"/>
              <a:t>III. ročník 2015/2016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8280920" cy="1752600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Téma práce: Robot, ktorého sme naprogramovali</a:t>
            </a:r>
          </a:p>
          <a:p>
            <a:r>
              <a:rPr lang="sk-SK" dirty="0" smtClean="0"/>
              <a:t>Názov práce: </a:t>
            </a:r>
            <a:r>
              <a:rPr lang="sk-SK" dirty="0" smtClean="0"/>
              <a:t>LEGO MINDSTORMS NXT 2.0</a:t>
            </a:r>
            <a:endParaRPr lang="sk-SK" dirty="0" smtClean="0"/>
          </a:p>
          <a:p>
            <a:r>
              <a:rPr lang="sk-SK" dirty="0" smtClean="0"/>
              <a:t>Vypracovali: Michal </a:t>
            </a:r>
            <a:r>
              <a:rPr lang="sk-SK" dirty="0" err="1" smtClean="0"/>
              <a:t>Bokor</a:t>
            </a:r>
            <a:r>
              <a:rPr lang="sk-SK" dirty="0" smtClean="0"/>
              <a:t>, Adam Červenák, Dominik Daniel</a:t>
            </a:r>
          </a:p>
          <a:p>
            <a:r>
              <a:rPr lang="sk-SK" dirty="0"/>
              <a:t>Vedúci práce</a:t>
            </a:r>
            <a:r>
              <a:rPr lang="sk-SK" dirty="0" smtClean="0"/>
              <a:t>: Mgr. Zdena </a:t>
            </a:r>
            <a:r>
              <a:rPr lang="sk-SK" dirty="0" err="1" smtClean="0"/>
              <a:t>Kročanová</a:t>
            </a:r>
            <a:endParaRPr lang="sk-SK" dirty="0"/>
          </a:p>
          <a:p>
            <a:r>
              <a:rPr lang="sk-SK" dirty="0" smtClean="0"/>
              <a:t>Škola, trieda: ZŠ Prokofievova 5, 8.A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2"/>
            <a:ext cx="1584176" cy="1495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46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IMG_19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036" y="1268760"/>
            <a:ext cx="8412428" cy="4731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Naše schopnosti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sk-SK" dirty="0" smtClean="0"/>
              <a:t>	</a:t>
            </a:r>
            <a:r>
              <a:rPr lang="sk-SK" sz="2800" dirty="0" smtClean="0"/>
              <a:t>Týmto našim projektom sme chceli poukázať, že aj žiaci ôsmeho ročníka dokážu naprogramovať a ovládať robota. Pri programovaní sme si zdokonalili svoje programátorské schopnosti a zručnosti. Naučili sme sa pracovať v novom programovacom jazyku. Pri programovaní sme využili svoju nápaditosť a tvorivosť. </a:t>
            </a:r>
            <a:endParaRPr lang="sk-SK" sz="2800" dirty="0"/>
          </a:p>
        </p:txBody>
      </p:sp>
      <p:pic>
        <p:nvPicPr>
          <p:cNvPr id="4" name="Obrázok 3" descr="IMG_1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74649"/>
            <a:ext cx="3347864" cy="1883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sme pomohli </a:t>
            </a:r>
            <a:r>
              <a:rPr lang="sk-SK" dirty="0" smtClean="0"/>
              <a:t>Petržalke?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/>
              <a:t>	Naša škola sa </a:t>
            </a:r>
            <a:r>
              <a:rPr lang="sk-SK" sz="2800" dirty="0" smtClean="0"/>
              <a:t>pravidelne zúčastňuje </a:t>
            </a:r>
            <a:r>
              <a:rPr lang="sk-SK" sz="2800" dirty="0" smtClean="0"/>
              <a:t>projektu „Čistenie Chorvátskeho ramena“.  Zbierali sme odpad okolo Chorvátskeho ramena. Každý rok sa zapájame do projektu „</a:t>
            </a:r>
            <a:r>
              <a:rPr lang="sk-SK" sz="2800" dirty="0" err="1" smtClean="0"/>
              <a:t>Olompiáda</a:t>
            </a:r>
            <a:r>
              <a:rPr lang="sk-SK" sz="2800" dirty="0" smtClean="0"/>
              <a:t>“. Hlavnou úlohou tohto projektu je zber a separácia plastových fliaš a papiera.  </a:t>
            </a:r>
            <a:endParaRPr lang="sk-SK" sz="2800" dirty="0"/>
          </a:p>
        </p:txBody>
      </p:sp>
      <p:pic>
        <p:nvPicPr>
          <p:cNvPr id="4" name="Obrázok 3" descr="_DSC5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149080"/>
            <a:ext cx="3642370" cy="2421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Použitá literatúra: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2000" dirty="0" smtClean="0">
                <a:hlinkClick r:id="rId2"/>
              </a:rPr>
              <a:t>http://projekty.fs.vsb.cz/147/ucebniopory/978-80-248-3089-6.pdf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>
                <a:hlinkClick r:id="rId3"/>
              </a:rPr>
              <a:t>http://www.robosoutez.cz/files/Navod_na_NXT-G.pdf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>
                <a:hlinkClick r:id="rId4"/>
              </a:rPr>
              <a:t>http://www.legacik.sk/legacik/eshop/3-1-LEGO-KATALOG/15-2-LEGO-Mindstorms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>
                <a:hlinkClick r:id="rId5"/>
              </a:rPr>
              <a:t>http://ecx.images-amazon.com/images/I/81ZBYMUy%2B3L._SL1290_.jpg</a:t>
            </a:r>
            <a:endParaRPr lang="sk-SK" sz="2000" dirty="0" smtClean="0"/>
          </a:p>
          <a:p>
            <a:pPr>
              <a:buNone/>
            </a:pP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5774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k-SK" sz="4000" dirty="0" smtClean="0"/>
          </a:p>
          <a:p>
            <a:pPr>
              <a:buNone/>
            </a:pPr>
            <a:endParaRPr lang="sk-SK" sz="4000" dirty="0" smtClean="0"/>
          </a:p>
          <a:p>
            <a:pPr>
              <a:buNone/>
            </a:pPr>
            <a:endParaRPr lang="sk-SK" sz="4000" dirty="0" smtClean="0"/>
          </a:p>
          <a:p>
            <a:pPr algn="ctr">
              <a:buNone/>
            </a:pPr>
            <a:r>
              <a:rPr lang="sk-SK" sz="4000" dirty="0" smtClean="0"/>
              <a:t>Ďakujeme za pozornosť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Lego </a:t>
            </a:r>
            <a:r>
              <a:rPr lang="sk-SK" dirty="0" err="1" smtClean="0"/>
              <a:t>Mindstorms</a:t>
            </a:r>
            <a:r>
              <a:rPr lang="sk-SK" dirty="0" smtClean="0"/>
              <a:t> NXT 2.0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800" dirty="0" smtClean="0"/>
              <a:t>danú tému sme si vybrali, lebo sme si chceli vyskúšať a overiť svoje programátorské schopnosti</a:t>
            </a:r>
          </a:p>
          <a:p>
            <a:pPr>
              <a:buFontTx/>
              <a:buChar char="-"/>
            </a:pPr>
            <a:r>
              <a:rPr lang="sk-SK" sz="2800" dirty="0" smtClean="0"/>
              <a:t>k overeniu svojich schopností </a:t>
            </a:r>
            <a:r>
              <a:rPr lang="sk-SK" sz="2800" dirty="0" smtClean="0"/>
              <a:t>sme použili lego </a:t>
            </a:r>
            <a:r>
              <a:rPr lang="sk-SK" sz="2800" dirty="0" smtClean="0"/>
              <a:t>stavebnicu </a:t>
            </a:r>
            <a:r>
              <a:rPr lang="sk-SK" sz="2800" dirty="0" err="1" smtClean="0"/>
              <a:t>Mindstorms</a:t>
            </a:r>
            <a:r>
              <a:rPr lang="sk-SK" sz="2800" dirty="0" smtClean="0"/>
              <a:t> NXT 2.0, ktorá je určená pre začiatočníkov aj pokročilých</a:t>
            </a:r>
            <a:endParaRPr lang="sk-SK" sz="2800" dirty="0"/>
          </a:p>
        </p:txBody>
      </p:sp>
      <p:pic>
        <p:nvPicPr>
          <p:cNvPr id="4" name="Obrázok 3" descr="81ZBYMUy+3L._SL129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005064"/>
            <a:ext cx="2448272" cy="2269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Lego </a:t>
            </a:r>
            <a:r>
              <a:rPr lang="sk-SK" dirty="0" err="1" smtClean="0"/>
              <a:t>Mindstorms</a:t>
            </a:r>
            <a:r>
              <a:rPr lang="sk-SK" dirty="0" smtClean="0"/>
              <a:t> NXT 2.0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sk-SK" dirty="0" smtClean="0"/>
              <a:t>Lego MINDSTORMS je stavebnica vyrobená spoločnosťou LEGO</a:t>
            </a:r>
          </a:p>
          <a:p>
            <a:pPr>
              <a:buFontTx/>
              <a:buChar char="-"/>
            </a:pPr>
            <a:r>
              <a:rPr lang="sk-SK" dirty="0" smtClean="0"/>
              <a:t>pomocou nej si môžeme zostaviť a naprogramovať vlastného robota už za 30 minút </a:t>
            </a:r>
          </a:p>
          <a:p>
            <a:pPr>
              <a:buFontTx/>
              <a:buChar char="-"/>
            </a:pPr>
            <a:r>
              <a:rPr lang="sk-SK" dirty="0" smtClean="0"/>
              <a:t>kombinuje inteligentnú kocku s mikropočítačovým mozgom</a:t>
            </a:r>
          </a:p>
          <a:p>
            <a:pPr>
              <a:buFontTx/>
              <a:buChar char="-"/>
            </a:pPr>
            <a:r>
              <a:rPr lang="sk-SK" dirty="0" smtClean="0"/>
              <a:t>je už druhou generáciou robotickej stavebnice LEGO</a:t>
            </a:r>
          </a:p>
          <a:p>
            <a:pPr>
              <a:buFontTx/>
              <a:buChar char="-"/>
            </a:pPr>
            <a:r>
              <a:rPr lang="sk-SK" dirty="0" smtClean="0"/>
              <a:t>prvá verzia tejto stavebnice bola vydaná už v roku 1998</a:t>
            </a:r>
          </a:p>
        </p:txBody>
      </p:sp>
      <p:pic>
        <p:nvPicPr>
          <p:cNvPr id="4" name="Obrázok 3" descr="lego_mindstorms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5589240"/>
            <a:ext cx="4788024" cy="937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Lego </a:t>
            </a:r>
            <a:r>
              <a:rPr lang="sk-SK" dirty="0" err="1" smtClean="0"/>
              <a:t>Mindstorms</a:t>
            </a:r>
            <a:r>
              <a:rPr lang="sk-SK" dirty="0" smtClean="0"/>
              <a:t> NXT 2.0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- k programovaniu postaveného robota môžeme využívať celú radu programovacích jazykov</a:t>
            </a:r>
          </a:p>
          <a:p>
            <a:pPr>
              <a:buNone/>
            </a:pPr>
            <a:r>
              <a:rPr lang="sk-SK" dirty="0" smtClean="0"/>
              <a:t>- programovací jazyk LEGO MINDSTORMS NXT je vytvorený podľa vzoru programu </a:t>
            </a:r>
            <a:r>
              <a:rPr lang="sk-SK" dirty="0" err="1" smtClean="0"/>
              <a:t>LabVIEW</a:t>
            </a:r>
            <a:r>
              <a:rPr lang="sk-SK" dirty="0" smtClean="0"/>
              <a:t> od spoločnosti </a:t>
            </a:r>
            <a:r>
              <a:rPr lang="sk-SK" dirty="0" err="1" smtClean="0"/>
              <a:t>National</a:t>
            </a:r>
            <a:r>
              <a:rPr lang="sk-SK" dirty="0" smtClean="0"/>
              <a:t> Instruments</a:t>
            </a:r>
          </a:p>
          <a:p>
            <a:pPr>
              <a:buFontTx/>
              <a:buChar char="-"/>
            </a:pPr>
            <a:r>
              <a:rPr lang="sk-SK" dirty="0" smtClean="0"/>
              <a:t>programovanie je založené na princípe </a:t>
            </a:r>
            <a:r>
              <a:rPr lang="sk-SK" dirty="0" err="1" smtClean="0"/>
              <a:t>drag</a:t>
            </a:r>
            <a:r>
              <a:rPr lang="sk-SK" dirty="0" smtClean="0"/>
              <a:t> – and – drop („ťahaj a pusť“)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 programovania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 smtClean="0"/>
              <a:t>na internete sme si vyhľadali a  preštudovali manuál</a:t>
            </a:r>
          </a:p>
          <a:p>
            <a:pPr>
              <a:buFontTx/>
              <a:buChar char="-"/>
            </a:pPr>
            <a:r>
              <a:rPr lang="sk-SK" dirty="0" smtClean="0"/>
              <a:t>nainštalovali sme si program LEGO MINDSTORMS NXT 2.0</a:t>
            </a:r>
          </a:p>
          <a:p>
            <a:pPr>
              <a:buFontTx/>
              <a:buChar char="-"/>
            </a:pPr>
            <a:r>
              <a:rPr lang="sk-SK" dirty="0" smtClean="0"/>
              <a:t>zostrojili sme robota podľa návodu</a:t>
            </a:r>
          </a:p>
          <a:p>
            <a:pPr>
              <a:buFontTx/>
              <a:buChar char="-"/>
            </a:pPr>
            <a:r>
              <a:rPr lang="sk-SK" dirty="0" smtClean="0"/>
              <a:t>začali sme sa „baviť“</a:t>
            </a:r>
          </a:p>
          <a:p>
            <a:pPr lvl="1">
              <a:buFontTx/>
              <a:buChar char="-"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4" name="Obrázok 3" descr="IMG_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437112"/>
            <a:ext cx="3584398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 programovania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Robot vykonával nasledovné činnosti:</a:t>
            </a:r>
          </a:p>
          <a:p>
            <a:pPr lvl="1">
              <a:buFontTx/>
              <a:buChar char="-"/>
            </a:pPr>
            <a:r>
              <a:rPr lang="sk-SK" dirty="0" smtClean="0"/>
              <a:t>pohybovať sa  dopredu, dozadu, doľava, doprava</a:t>
            </a:r>
          </a:p>
          <a:p>
            <a:pPr lvl="1">
              <a:buFontTx/>
              <a:buChar char="-"/>
            </a:pPr>
            <a:r>
              <a:rPr lang="sk-SK" dirty="0" smtClean="0"/>
              <a:t>pri náraze do prekážky zmeniť smer</a:t>
            </a:r>
          </a:p>
          <a:p>
            <a:pPr lvl="1">
              <a:buFontTx/>
              <a:buChar char="-"/>
            </a:pPr>
            <a:r>
              <a:rPr lang="sk-SK" dirty="0" smtClean="0"/>
              <a:t>rozpoznávať farby</a:t>
            </a:r>
          </a:p>
          <a:p>
            <a:pPr lvl="1">
              <a:buFontTx/>
              <a:buChar char="-"/>
            </a:pPr>
            <a:r>
              <a:rPr lang="sk-SK" dirty="0" smtClean="0"/>
              <a:t>ísť po určenej farbe</a:t>
            </a:r>
          </a:p>
          <a:p>
            <a:pPr lvl="1">
              <a:buFontTx/>
              <a:buChar char="-"/>
            </a:pPr>
            <a:r>
              <a:rPr lang="sk-SK" dirty="0" smtClean="0"/>
              <a:t>vydávať zvuky</a:t>
            </a:r>
          </a:p>
          <a:p>
            <a:pPr lvl="1">
              <a:buFontTx/>
              <a:buChar char="-"/>
            </a:pPr>
            <a:r>
              <a:rPr lang="sk-SK" dirty="0" smtClean="0"/>
              <a:t>ukazovať obrázky na display</a:t>
            </a:r>
          </a:p>
          <a:p>
            <a:pPr lvl="1">
              <a:buNone/>
            </a:pPr>
            <a:r>
              <a:rPr lang="sk-SK" dirty="0" smtClean="0"/>
              <a:t>-  opakovať zadané úkony</a:t>
            </a:r>
          </a:p>
          <a:p>
            <a:endParaRPr lang="sk-SK" dirty="0"/>
          </a:p>
        </p:txBody>
      </p:sp>
      <p:pic>
        <p:nvPicPr>
          <p:cNvPr id="4" name="Obrázok 3" descr="IMG_1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653136"/>
            <a:ext cx="3200355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G_1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75226"/>
            <a:ext cx="8352928" cy="4698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G_1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02228"/>
            <a:ext cx="8352928" cy="4698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G_1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40" y="1322766"/>
            <a:ext cx="8316416" cy="4677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iatok">
  <a:themeElements>
    <a:clrScheme name="Odliatok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iatok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ia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2689</TotalTime>
  <Words>272</Words>
  <Application>Microsoft Office PowerPoint</Application>
  <PresentationFormat>Prezentácia na obrazovke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Odliatok</vt:lpstr>
      <vt:lpstr>Petržalská super škola  III. ročník 2015/2016</vt:lpstr>
      <vt:lpstr>Lego Mindstorms NXT 2.0</vt:lpstr>
      <vt:lpstr>Lego Mindstorms NXT 2.0</vt:lpstr>
      <vt:lpstr>Lego Mindstorms NXT 2.0</vt:lpstr>
      <vt:lpstr>Postup programovania </vt:lpstr>
      <vt:lpstr>Postup programovania </vt:lpstr>
      <vt:lpstr>Snímka 7</vt:lpstr>
      <vt:lpstr>Snímka 8</vt:lpstr>
      <vt:lpstr>Snímka 9</vt:lpstr>
      <vt:lpstr>Snímka 10</vt:lpstr>
      <vt:lpstr>Naše schopnosti</vt:lpstr>
      <vt:lpstr>Ako sme pomohli Petržalke?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Petržalská super škola</dc:title>
  <dc:creator>Platznerová Michaela</dc:creator>
  <cp:lastModifiedBy>Zdenka</cp:lastModifiedBy>
  <cp:revision>55</cp:revision>
  <cp:lastPrinted>2014-02-12T13:23:52Z</cp:lastPrinted>
  <dcterms:created xsi:type="dcterms:W3CDTF">2014-01-28T08:15:10Z</dcterms:created>
  <dcterms:modified xsi:type="dcterms:W3CDTF">2016-05-09T14:06:56Z</dcterms:modified>
</cp:coreProperties>
</file>