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05"/>
  </p:notesMasterIdLst>
  <p:handoutMasterIdLst>
    <p:handoutMasterId r:id="rId106"/>
  </p:handoutMasterIdLst>
  <p:sldIdLst>
    <p:sldId id="778" r:id="rId2"/>
    <p:sldId id="769" r:id="rId3"/>
    <p:sldId id="779" r:id="rId4"/>
    <p:sldId id="780" r:id="rId5"/>
    <p:sldId id="781" r:id="rId6"/>
    <p:sldId id="782" r:id="rId7"/>
    <p:sldId id="783" r:id="rId8"/>
    <p:sldId id="784" r:id="rId9"/>
    <p:sldId id="785" r:id="rId10"/>
    <p:sldId id="531" r:id="rId11"/>
    <p:sldId id="604" r:id="rId12"/>
    <p:sldId id="537" r:id="rId13"/>
    <p:sldId id="538" r:id="rId14"/>
    <p:sldId id="539" r:id="rId15"/>
    <p:sldId id="605" r:id="rId16"/>
    <p:sldId id="696" r:id="rId17"/>
    <p:sldId id="744" r:id="rId18"/>
    <p:sldId id="541" r:id="rId19"/>
    <p:sldId id="542" r:id="rId20"/>
    <p:sldId id="645" r:id="rId21"/>
    <p:sldId id="585" r:id="rId22"/>
    <p:sldId id="654" r:id="rId23"/>
    <p:sldId id="547" r:id="rId24"/>
    <p:sldId id="548" r:id="rId25"/>
    <p:sldId id="659" r:id="rId26"/>
    <p:sldId id="660" r:id="rId27"/>
    <p:sldId id="681" r:id="rId28"/>
    <p:sldId id="682" r:id="rId29"/>
    <p:sldId id="656" r:id="rId30"/>
    <p:sldId id="607" r:id="rId31"/>
    <p:sldId id="287" r:id="rId32"/>
    <p:sldId id="294" r:id="rId33"/>
    <p:sldId id="719" r:id="rId34"/>
    <p:sldId id="662" r:id="rId35"/>
    <p:sldId id="663" r:id="rId36"/>
    <p:sldId id="664" r:id="rId37"/>
    <p:sldId id="620" r:id="rId38"/>
    <p:sldId id="554" r:id="rId39"/>
    <p:sldId id="555" r:id="rId40"/>
    <p:sldId id="634" r:id="rId41"/>
    <p:sldId id="684" r:id="rId42"/>
    <p:sldId id="685" r:id="rId43"/>
    <p:sldId id="667" r:id="rId44"/>
    <p:sldId id="596" r:id="rId45"/>
    <p:sldId id="561" r:id="rId46"/>
    <p:sldId id="571" r:id="rId47"/>
    <p:sldId id="586" r:id="rId48"/>
    <p:sldId id="575" r:id="rId49"/>
    <p:sldId id="563" r:id="rId50"/>
    <p:sldId id="573" r:id="rId51"/>
    <p:sldId id="568" r:id="rId52"/>
    <p:sldId id="745" r:id="rId53"/>
    <p:sldId id="746" r:id="rId54"/>
    <p:sldId id="747" r:id="rId55"/>
    <p:sldId id="753" r:id="rId56"/>
    <p:sldId id="754" r:id="rId57"/>
    <p:sldId id="766" r:id="rId58"/>
    <p:sldId id="756" r:id="rId59"/>
    <p:sldId id="757" r:id="rId60"/>
    <p:sldId id="770" r:id="rId61"/>
    <p:sldId id="690" r:id="rId62"/>
    <p:sldId id="724" r:id="rId63"/>
    <p:sldId id="722" r:id="rId64"/>
    <p:sldId id="689" r:id="rId65"/>
    <p:sldId id="693" r:id="rId66"/>
    <p:sldId id="669" r:id="rId67"/>
    <p:sldId id="730" r:id="rId68"/>
    <p:sldId id="528" r:id="rId69"/>
    <p:sldId id="642" r:id="rId70"/>
    <p:sldId id="644" r:id="rId71"/>
    <p:sldId id="700" r:id="rId72"/>
    <p:sldId id="731" r:id="rId73"/>
    <p:sldId id="643" r:id="rId74"/>
    <p:sldId id="702" r:id="rId75"/>
    <p:sldId id="673" r:id="rId76"/>
    <p:sldId id="788" r:id="rId77"/>
    <p:sldId id="789" r:id="rId78"/>
    <p:sldId id="787" r:id="rId79"/>
    <p:sldId id="786" r:id="rId80"/>
    <p:sldId id="790" r:id="rId81"/>
    <p:sldId id="772" r:id="rId82"/>
    <p:sldId id="706" r:id="rId83"/>
    <p:sldId id="771" r:id="rId84"/>
    <p:sldId id="773" r:id="rId85"/>
    <p:sldId id="708" r:id="rId86"/>
    <p:sldId id="761" r:id="rId87"/>
    <p:sldId id="762" r:id="rId88"/>
    <p:sldId id="749" r:id="rId89"/>
    <p:sldId id="750" r:id="rId90"/>
    <p:sldId id="752" r:id="rId91"/>
    <p:sldId id="751" r:id="rId92"/>
    <p:sldId id="609" r:id="rId93"/>
    <p:sldId id="515" r:id="rId94"/>
    <p:sldId id="517" r:id="rId95"/>
    <p:sldId id="518" r:id="rId96"/>
    <p:sldId id="519" r:id="rId97"/>
    <p:sldId id="694" r:id="rId98"/>
    <p:sldId id="627" r:id="rId99"/>
    <p:sldId id="707" r:id="rId100"/>
    <p:sldId id="668" r:id="rId101"/>
    <p:sldId id="674" r:id="rId102"/>
    <p:sldId id="742" r:id="rId103"/>
    <p:sldId id="463" r:id="rId10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66CCFF"/>
    <a:srgbClr val="FFCC99"/>
    <a:srgbClr val="FFCCCC"/>
    <a:srgbClr val="66FF33"/>
    <a:srgbClr val="FF0000"/>
    <a:srgbClr val="FFCC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89599" autoAdjust="0"/>
  </p:normalViewPr>
  <p:slideViewPr>
    <p:cSldViewPr snapToObjects="1">
      <p:cViewPr varScale="1">
        <p:scale>
          <a:sx n="97" d="100"/>
          <a:sy n="97" d="100"/>
        </p:scale>
        <p:origin x="-19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racovn__h_rok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sk-SK" dirty="0" smtClean="0"/>
              <a:t>Zastúpenie druhov zvierat</a:t>
            </a:r>
            <a:endParaRPr lang="en-US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Proportion of animal bones</c:v>
                </c:pt>
              </c:strCache>
            </c:strRef>
          </c:tx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cat>
            <c:strRef>
              <c:f>Hárok1!$A$2:$A$8</c:f>
              <c:strCache>
                <c:ptCount val="7"/>
                <c:pt idx="0">
                  <c:v>Hov. Dobytok</c:v>
                </c:pt>
                <c:pt idx="1">
                  <c:v>Ošípaná</c:v>
                </c:pt>
                <c:pt idx="2">
                  <c:v>Ovca</c:v>
                </c:pt>
                <c:pt idx="3">
                  <c:v>Koza</c:v>
                </c:pt>
                <c:pt idx="4">
                  <c:v>Ovca/koza</c:v>
                </c:pt>
                <c:pt idx="5">
                  <c:v>Jeleň</c:v>
                </c:pt>
                <c:pt idx="6">
                  <c:v>Mušľa</c:v>
                </c:pt>
              </c:strCache>
            </c:strRef>
          </c:cat>
          <c:val>
            <c:numRef>
              <c:f>Hárok1!$B$2:$B$8</c:f>
              <c:numCache>
                <c:formatCode>0%</c:formatCode>
                <c:ptCount val="7"/>
                <c:pt idx="0">
                  <c:v>0.45</c:v>
                </c:pt>
                <c:pt idx="1">
                  <c:v>0.23</c:v>
                </c:pt>
                <c:pt idx="2">
                  <c:v>0.2</c:v>
                </c:pt>
                <c:pt idx="3">
                  <c:v>0.03</c:v>
                </c:pt>
                <c:pt idx="4">
                  <c:v>0.05</c:v>
                </c:pt>
                <c:pt idx="5" formatCode="0.00%">
                  <c:v>2E-3</c:v>
                </c:pt>
                <c:pt idx="6" formatCode="0.00%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BDCBE2-44F7-4B1C-96F2-40A9AE3AF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25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97316E-AAB4-4543-B623-B9FC11F81E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056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C49D93-1329-439F-ADBE-C798A001F829}" type="slidenum">
              <a:rPr lang="cs-CZ" smtClean="0"/>
              <a:pPr eaLnBrk="1" hangingPunct="1"/>
              <a:t>10</a:t>
            </a:fld>
            <a:endParaRPr lang="cs-CZ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E71EE0-3BD7-4F81-9C24-25D025459242}" type="slidenum">
              <a:rPr lang="cs-CZ" altLang="sk-SK" smtClean="0"/>
              <a:pPr eaLnBrk="1" hangingPunct="1"/>
              <a:t>58</a:t>
            </a:fld>
            <a:endParaRPr lang="cs-CZ" altLang="sk-SK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FC85F6-E756-4F59-B03D-0F65B8D6B14E}" type="slidenum">
              <a:rPr 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FC85F6-E756-4F59-B03D-0F65B8D6B14E}" type="slidenum">
              <a:rPr 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cs-CZ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FC85F6-E756-4F59-B03D-0F65B8D6B14E}" type="slidenum">
              <a:rPr 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cs-CZ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FC85F6-E756-4F59-B03D-0F65B8D6B14E}" type="slidenum">
              <a:rPr 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cs-CZ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AA86A3-90A7-457E-9F64-E23FD8096B5F}" type="slidenum">
              <a:rPr lang="cs-CZ" smtClean="0"/>
              <a:pPr eaLnBrk="1" hangingPunct="1"/>
              <a:t>31</a:t>
            </a:fld>
            <a:endParaRPr lang="cs-CZ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E2B5DF-D49E-4D25-835D-5C4B84C7527D}" type="slidenum">
              <a:rPr lang="cs-CZ" smtClean="0"/>
              <a:pPr eaLnBrk="1" hangingPunct="1"/>
              <a:t>32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 txBox="1">
            <a:spLocks noGrp="1" noChangeArrowheads="1"/>
          </p:cNvSpPr>
          <p:nvPr/>
        </p:nvSpPr>
        <p:spPr bwMode="auto">
          <a:xfrm>
            <a:off x="3881412" y="8687014"/>
            <a:ext cx="2975492" cy="45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fld id="{ACBA7034-E9E3-41F0-B66C-3C136D7FC0DA}" type="slidenum">
              <a:rPr lang="de-DE" sz="1300"/>
              <a:pPr algn="r" eaLnBrk="1">
                <a:lnSpc>
                  <a:spcPct val="95000"/>
                </a:lnSpc>
                <a:spcBef>
                  <a:spcPct val="0"/>
                </a:spcBef>
              </a:pPr>
              <a:t>34</a:t>
            </a:fld>
            <a:endParaRPr lang="de-DE" sz="1300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72" y="4343507"/>
            <a:ext cx="5487058" cy="41150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5884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39847-5DDA-46BD-A063-46EDDF16EAC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60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 txBox="1">
            <a:spLocks noGrp="1" noChangeArrowheads="1"/>
          </p:cNvSpPr>
          <p:nvPr/>
        </p:nvSpPr>
        <p:spPr bwMode="auto">
          <a:xfrm>
            <a:off x="3881412" y="8687014"/>
            <a:ext cx="2975492" cy="45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algn="l" defTabSz="411163" eaLnBrk="0"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11163" eaLnBrk="0"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l" defTabSz="411163" eaLnBrk="0"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indent="-230188" algn="l" defTabSz="411163" eaLnBrk="0"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l" defTabSz="411163" eaLnBrk="0"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111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111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111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111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5000"/>
              </a:lnSpc>
            </a:pPr>
            <a:fld id="{C5A9622C-AA4A-4580-A551-509C500D027B}" type="slidenum">
              <a:rPr lang="de-DE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5000"/>
                </a:lnSpc>
              </a:pPr>
              <a:t>36</a:t>
            </a:fld>
            <a:endParaRPr lang="de-DE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72" y="4343507"/>
            <a:ext cx="5487058" cy="41150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err="1" smtClean="0"/>
              <a:t>Chondrula</a:t>
            </a:r>
            <a:r>
              <a:rPr lang="de-DE" dirty="0" smtClean="0"/>
              <a:t> </a:t>
            </a:r>
            <a:r>
              <a:rPr lang="de-DE" dirty="0" err="1" smtClean="0"/>
              <a:t>tridens</a:t>
            </a:r>
            <a:r>
              <a:rPr lang="de-DE" baseline="0" dirty="0" smtClean="0"/>
              <a:t> / Dreizahnturmschnecke; </a:t>
            </a:r>
            <a:r>
              <a:rPr lang="de-DE" baseline="0" dirty="0" err="1" smtClean="0"/>
              <a:t>Truncatellina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cylindrica</a:t>
            </a:r>
            <a:r>
              <a:rPr lang="de-DE" baseline="0" dirty="0" smtClean="0"/>
              <a:t> / Zylinderwindelschnecke; </a:t>
            </a:r>
            <a:r>
              <a:rPr lang="de-DE" baseline="0" dirty="0" err="1" smtClean="0"/>
              <a:t>Succinella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oblonga</a:t>
            </a:r>
            <a:r>
              <a:rPr lang="de-DE" baseline="0" dirty="0" smtClean="0"/>
              <a:t> / Kleine Bernsteinschnecke; </a:t>
            </a:r>
            <a:r>
              <a:rPr lang="de-DE" baseline="0" dirty="0" err="1" smtClean="0"/>
              <a:t>Vallonia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pulchella</a:t>
            </a:r>
            <a:r>
              <a:rPr lang="de-DE" baseline="0" dirty="0" smtClean="0"/>
              <a:t> / Glatte Grasschnecke; V. </a:t>
            </a:r>
            <a:r>
              <a:rPr lang="de-DE" baseline="0" dirty="0" err="1" smtClean="0"/>
              <a:t>costata</a:t>
            </a:r>
            <a:r>
              <a:rPr lang="de-DE" baseline="0" dirty="0" smtClean="0"/>
              <a:t> / </a:t>
            </a:r>
            <a:r>
              <a:rPr lang="de-DE" baseline="0" smtClean="0"/>
              <a:t>Gerippte Grassch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43701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269E93-C445-4C9E-95E0-0EFB70AFE576}" type="slidenum">
              <a:rPr lang="cs-CZ" altLang="sk-SK" smtClean="0"/>
              <a:pPr eaLnBrk="1" hangingPunct="1"/>
              <a:t>41</a:t>
            </a:fld>
            <a:endParaRPr lang="cs-CZ" altLang="sk-SK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33CCE-DA07-485B-9E5E-B7D0E994BE6B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719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FC85F6-E756-4F59-B03D-0F65B8D6B14E}" type="slidenum">
              <a:rPr 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cs-CZ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160A0-778B-4522-9F8C-88A24F625532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21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E0AB2C-448A-48D7-AFA0-CF53A94F5D65}" type="slidenum">
              <a:rPr lang="sk-SK" smtClean="0"/>
              <a:pPr>
                <a:defRPr/>
              </a:pPr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2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tiff"/><Relationship Id="rId11" Type="http://schemas.openxmlformats.org/officeDocument/2006/relationships/image" Target="../media/image171.jpeg"/><Relationship Id="rId5" Type="http://schemas.openxmlformats.org/officeDocument/2006/relationships/image" Target="../media/image165.tiff"/><Relationship Id="rId10" Type="http://schemas.openxmlformats.org/officeDocument/2006/relationships/image" Target="../media/image170.jpeg"/><Relationship Id="rId4" Type="http://schemas.openxmlformats.org/officeDocument/2006/relationships/image" Target="../media/image164.tiff"/><Relationship Id="rId9" Type="http://schemas.openxmlformats.org/officeDocument/2006/relationships/image" Target="../media/image169.tif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gif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r="4325" b="9953"/>
          <a:stretch/>
        </p:blipFill>
        <p:spPr>
          <a:xfrm>
            <a:off x="1976950" y="1187245"/>
            <a:ext cx="5190101" cy="448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61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93" y="200025"/>
            <a:ext cx="8866415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260" y="2552700"/>
            <a:ext cx="6171948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Rovná spojovacia šípka 5"/>
          <p:cNvCxnSpPr/>
          <p:nvPr/>
        </p:nvCxnSpPr>
        <p:spPr>
          <a:xfrm>
            <a:off x="2638425" y="3419475"/>
            <a:ext cx="1285875" cy="6953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/>
          <p:cNvSpPr txBox="1"/>
          <p:nvPr/>
        </p:nvSpPr>
        <p:spPr>
          <a:xfrm>
            <a:off x="5497032" y="4334559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+mj-lt"/>
              </a:rPr>
              <a:t>Veľké </a:t>
            </a:r>
          </a:p>
          <a:p>
            <a:r>
              <a:rPr lang="sk-SK" dirty="0" err="1" smtClean="0">
                <a:solidFill>
                  <a:schemeClr val="bg1"/>
                </a:solidFill>
                <a:latin typeface="+mj-lt"/>
              </a:rPr>
              <a:t>Lehemby</a:t>
            </a:r>
            <a:endParaRPr lang="sk-SK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65675" y="388088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chemeClr val="bg1"/>
                </a:solidFill>
                <a:latin typeface="+mj-lt"/>
              </a:rPr>
              <a:t>Fidvár</a:t>
            </a:r>
            <a:endParaRPr lang="sk-SK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91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89605" y="6021288"/>
            <a:ext cx="836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err="1" smtClean="0">
                <a:latin typeface="+mj-lt"/>
              </a:rPr>
              <a:t>Marcus</a:t>
            </a:r>
            <a:r>
              <a:rPr lang="sk-SK" dirty="0" smtClean="0">
                <a:latin typeface="+mj-lt"/>
              </a:rPr>
              <a:t> </a:t>
            </a:r>
            <a:r>
              <a:rPr lang="sk-SK" dirty="0" err="1" smtClean="0">
                <a:latin typeface="+mj-lt"/>
              </a:rPr>
              <a:t>Aurelius</a:t>
            </a:r>
            <a:r>
              <a:rPr lang="sk-SK" dirty="0" smtClean="0">
                <a:latin typeface="+mj-lt"/>
              </a:rPr>
              <a:t> (26</a:t>
            </a:r>
            <a:r>
              <a:rPr lang="sk-SK" dirty="0">
                <a:latin typeface="+mj-lt"/>
              </a:rPr>
              <a:t>. apríl 121, Rím – † 17. marec 180, </a:t>
            </a:r>
            <a:r>
              <a:rPr lang="sk-SK" dirty="0" err="1">
                <a:latin typeface="+mj-lt"/>
              </a:rPr>
              <a:t>Vindobona</a:t>
            </a:r>
            <a:r>
              <a:rPr lang="sk-SK" dirty="0">
                <a:latin typeface="+mj-lt"/>
              </a:rPr>
              <a:t> – teraz </a:t>
            </a:r>
            <a:r>
              <a:rPr lang="sk-SK" dirty="0" smtClean="0">
                <a:latin typeface="+mj-lt"/>
              </a:rPr>
              <a:t>Viedeň)</a:t>
            </a:r>
            <a:endParaRPr lang="sk-SK" dirty="0">
              <a:latin typeface="+mj-lt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03" y="620688"/>
            <a:ext cx="5872497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75856" cy="436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1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008" y="332656"/>
            <a:ext cx="4427984" cy="590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3123526" y="6250647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Stĺp Marca </a:t>
            </a:r>
            <a:r>
              <a:rPr lang="sk-SK" dirty="0" err="1" smtClean="0">
                <a:latin typeface="+mj-lt"/>
              </a:rPr>
              <a:t>Aurelia</a:t>
            </a:r>
            <a:r>
              <a:rPr lang="sk-SK" dirty="0" smtClean="0">
                <a:latin typeface="+mj-lt"/>
              </a:rPr>
              <a:t> v Ríme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75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288" y="262467"/>
            <a:ext cx="5261425" cy="248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Skupina 4"/>
          <p:cNvGrpSpPr/>
          <p:nvPr/>
        </p:nvGrpSpPr>
        <p:grpSpPr>
          <a:xfrm>
            <a:off x="-1" y="3785261"/>
            <a:ext cx="9133782" cy="3123541"/>
            <a:chOff x="1642593" y="2997200"/>
            <a:chExt cx="5156140" cy="1718074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5466" y="2997200"/>
              <a:ext cx="2853267" cy="1693334"/>
            </a:xfrm>
            <a:prstGeom prst="rect">
              <a:avLst/>
            </a:prstGeom>
          </p:spPr>
        </p:pic>
        <p:pic>
          <p:nvPicPr>
            <p:cNvPr id="4" name="Obrázok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2593" y="3013473"/>
              <a:ext cx="2302935" cy="1701801"/>
            </a:xfrm>
            <a:prstGeom prst="rect">
              <a:avLst/>
            </a:prstGeom>
          </p:spPr>
        </p:pic>
      </p:grpSp>
      <p:cxnSp>
        <p:nvCxnSpPr>
          <p:cNvPr id="7" name="Rovná spojovacia šípka 6"/>
          <p:cNvCxnSpPr>
            <a:stCxn id="2" idx="2"/>
          </p:cNvCxnSpPr>
          <p:nvPr/>
        </p:nvCxnSpPr>
        <p:spPr>
          <a:xfrm flipH="1">
            <a:off x="4572000" y="2745202"/>
            <a:ext cx="1" cy="9208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91" y="1122097"/>
            <a:ext cx="8894618" cy="5003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Šípka dolu 8"/>
          <p:cNvSpPr/>
          <p:nvPr/>
        </p:nvSpPr>
        <p:spPr>
          <a:xfrm>
            <a:off x="1716657" y="455389"/>
            <a:ext cx="491705" cy="28707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lu 9"/>
          <p:cNvSpPr/>
          <p:nvPr/>
        </p:nvSpPr>
        <p:spPr>
          <a:xfrm>
            <a:off x="2363640" y="887438"/>
            <a:ext cx="888521" cy="2246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dolu 10"/>
          <p:cNvSpPr/>
          <p:nvPr/>
        </p:nvSpPr>
        <p:spPr>
          <a:xfrm>
            <a:off x="3508076" y="833092"/>
            <a:ext cx="491705" cy="22917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 dolu 11"/>
          <p:cNvSpPr/>
          <p:nvPr/>
        </p:nvSpPr>
        <p:spPr>
          <a:xfrm>
            <a:off x="4948680" y="1031503"/>
            <a:ext cx="491705" cy="1920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dolu 12"/>
          <p:cNvSpPr/>
          <p:nvPr/>
        </p:nvSpPr>
        <p:spPr>
          <a:xfrm>
            <a:off x="6849373" y="1419691"/>
            <a:ext cx="854019" cy="1670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1759788" y="311373"/>
            <a:ext cx="400110" cy="29096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AÚ SAV Nitra + FF UK Bratislava</a:t>
            </a:r>
            <a:endParaRPr lang="sk-SK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2507415" y="747634"/>
            <a:ext cx="615553" cy="22289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Nemecký arch. ústav </a:t>
            </a:r>
          </a:p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Frankfurt nad Mohanom</a:t>
            </a:r>
            <a:endParaRPr lang="sk-SK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3551209" y="781349"/>
            <a:ext cx="400110" cy="22211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k-SK" sz="1400" dirty="0" err="1" smtClean="0">
                <a:solidFill>
                  <a:schemeClr val="bg1"/>
                </a:solidFill>
                <a:latin typeface="+mj-lt"/>
              </a:rPr>
              <a:t>Rúrska</a:t>
            </a:r>
            <a:r>
              <a:rPr lang="sk-SK" sz="1400" dirty="0" smtClean="0">
                <a:solidFill>
                  <a:schemeClr val="bg1"/>
                </a:solidFill>
                <a:latin typeface="+mj-lt"/>
              </a:rPr>
              <a:t> univerzita </a:t>
            </a:r>
            <a:r>
              <a:rPr lang="sk-SK" sz="1400" dirty="0" err="1" smtClean="0">
                <a:solidFill>
                  <a:schemeClr val="bg1"/>
                </a:solidFill>
                <a:latin typeface="+mj-lt"/>
              </a:rPr>
              <a:t>Bochum</a:t>
            </a:r>
            <a:endParaRPr lang="sk-SK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4997566" y="1002353"/>
            <a:ext cx="400110" cy="18764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Univerzita </a:t>
            </a:r>
            <a:r>
              <a:rPr lang="sk-SK" sz="1400" dirty="0" err="1" smtClean="0">
                <a:solidFill>
                  <a:schemeClr val="bg1"/>
                </a:solidFill>
                <a:latin typeface="+mj-lt"/>
              </a:rPr>
              <a:t>Heidelberg</a:t>
            </a:r>
            <a:endParaRPr lang="sk-SK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6967266" y="1434302"/>
            <a:ext cx="615553" cy="15077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Nemecké banské </a:t>
            </a:r>
          </a:p>
          <a:p>
            <a:r>
              <a:rPr lang="sk-SK" sz="1400" dirty="0" smtClean="0">
                <a:solidFill>
                  <a:schemeClr val="bg1"/>
                </a:solidFill>
                <a:latin typeface="+mj-lt"/>
              </a:rPr>
              <a:t>múzeum </a:t>
            </a:r>
            <a:r>
              <a:rPr lang="sk-SK" sz="1400" dirty="0" err="1" smtClean="0">
                <a:solidFill>
                  <a:schemeClr val="bg1"/>
                </a:solidFill>
                <a:latin typeface="+mj-lt"/>
              </a:rPr>
              <a:t>Bochum</a:t>
            </a:r>
            <a:endParaRPr lang="sk-SK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199688" y="5162124"/>
            <a:ext cx="6503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Ďakujeme za pozornosť!</a:t>
            </a:r>
            <a:endParaRPr lang="sk-SK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4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37067" y="2248347"/>
            <a:ext cx="8669867" cy="4118586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Medzinárodný projekt plne financovaný z prostriedkov DFG (</a:t>
            </a:r>
            <a:r>
              <a:rPr lang="sk-SK" dirty="0" err="1"/>
              <a:t>Deutsche</a:t>
            </a:r>
            <a:r>
              <a:rPr lang="sk-SK" dirty="0"/>
              <a:t> </a:t>
            </a:r>
            <a:r>
              <a:rPr lang="sk-SK" dirty="0" err="1"/>
              <a:t>Forschungsgemeinschaft</a:t>
            </a:r>
            <a:r>
              <a:rPr lang="sk-SK" dirty="0"/>
              <a:t>) so sídlom v </a:t>
            </a:r>
            <a:r>
              <a:rPr lang="sk-SK" dirty="0" smtClean="0"/>
              <a:t>Bonne</a:t>
            </a:r>
            <a:r>
              <a:rPr lang="sk-SK" dirty="0"/>
              <a:t> </a:t>
            </a:r>
            <a:endParaRPr lang="sk-SK" dirty="0" smtClean="0"/>
          </a:p>
          <a:p>
            <a:endParaRPr lang="sk-SK" dirty="0"/>
          </a:p>
          <a:p>
            <a:r>
              <a:rPr lang="sk-SK" dirty="0" smtClean="0"/>
              <a:t>Hlavní </a:t>
            </a:r>
            <a:r>
              <a:rPr lang="sk-SK" dirty="0"/>
              <a:t>a kooperujúci partneri medzinárodného projektu</a:t>
            </a:r>
            <a:r>
              <a:rPr lang="sk-SK" dirty="0" smtClean="0"/>
              <a:t>:</a:t>
            </a:r>
            <a:r>
              <a:rPr lang="sk-SK" dirty="0"/>
              <a:t> </a:t>
            </a:r>
          </a:p>
          <a:p>
            <a:pPr marL="0" indent="0">
              <a:buNone/>
            </a:pPr>
            <a:r>
              <a:rPr lang="sk-SK" dirty="0"/>
              <a:t>             </a:t>
            </a:r>
            <a:r>
              <a:rPr lang="sk-SK" b="1" dirty="0" smtClean="0"/>
              <a:t>za </a:t>
            </a:r>
            <a:r>
              <a:rPr lang="sk-SK" b="1" dirty="0"/>
              <a:t>SR</a:t>
            </a:r>
            <a:r>
              <a:rPr lang="sk-SK" dirty="0"/>
              <a:t>: </a:t>
            </a:r>
            <a:r>
              <a:rPr lang="sk-SK" i="1" dirty="0"/>
              <a:t>Archeologický ústav SAV </a:t>
            </a:r>
            <a:r>
              <a:rPr lang="sk-SK" i="1" dirty="0" smtClean="0"/>
              <a:t>Nitra                   </a:t>
            </a:r>
            <a:endParaRPr lang="sk-SK" i="1" dirty="0"/>
          </a:p>
          <a:p>
            <a:pPr marL="0" indent="0">
              <a:buNone/>
            </a:pPr>
            <a:r>
              <a:rPr lang="sk-SK" dirty="0"/>
              <a:t>             </a:t>
            </a:r>
            <a:r>
              <a:rPr lang="sk-SK" dirty="0" smtClean="0"/>
              <a:t>kooperujúci </a:t>
            </a:r>
            <a:r>
              <a:rPr lang="sk-SK" dirty="0"/>
              <a:t>partner: </a:t>
            </a:r>
            <a:r>
              <a:rPr lang="sk-SK" i="1" dirty="0"/>
              <a:t>Katedra archeológie FF UK Bratislava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</a:t>
            </a:r>
            <a:r>
              <a:rPr lang="sk-SK" b="1" dirty="0" smtClean="0"/>
              <a:t>za </a:t>
            </a:r>
            <a:r>
              <a:rPr lang="sk-SK" b="1" dirty="0"/>
              <a:t>SRN</a:t>
            </a:r>
            <a:r>
              <a:rPr lang="sk-SK" dirty="0"/>
              <a:t>: </a:t>
            </a:r>
            <a:r>
              <a:rPr lang="sk-SK" i="1" dirty="0"/>
              <a:t>Nemecký archeologický ústav, Frankfurt nad </a:t>
            </a:r>
            <a:r>
              <a:rPr lang="sk-SK" i="1" dirty="0" smtClean="0"/>
              <a:t>Mohanom</a:t>
            </a:r>
            <a:endParaRPr lang="sk-SK" i="1" dirty="0"/>
          </a:p>
          <a:p>
            <a:pPr marL="0" indent="0">
              <a:buNone/>
              <a:tabLst>
                <a:tab pos="2873375" algn="l"/>
                <a:tab pos="3141663" algn="l"/>
              </a:tabLst>
            </a:pPr>
            <a:r>
              <a:rPr lang="sk-SK" dirty="0"/>
              <a:t> </a:t>
            </a:r>
            <a:r>
              <a:rPr lang="sk-SK" dirty="0" smtClean="0"/>
              <a:t>            kooperujúci </a:t>
            </a:r>
            <a:r>
              <a:rPr lang="sk-SK" dirty="0"/>
              <a:t>partneri</a:t>
            </a:r>
            <a:r>
              <a:rPr lang="sk-SK" dirty="0" smtClean="0"/>
              <a:t>:	- </a:t>
            </a:r>
            <a:r>
              <a:rPr lang="sk-SK" i="1" dirty="0" smtClean="0"/>
              <a:t>Nemecký </a:t>
            </a:r>
            <a:r>
              <a:rPr lang="sk-SK" i="1" dirty="0"/>
              <a:t>archeologický </a:t>
            </a:r>
            <a:r>
              <a:rPr lang="sk-SK" i="1" dirty="0" smtClean="0"/>
              <a:t>ústav, </a:t>
            </a:r>
            <a:r>
              <a:rPr lang="sk-SK" i="1" dirty="0"/>
              <a:t>Berlín</a:t>
            </a:r>
          </a:p>
          <a:p>
            <a:pPr marL="0" indent="0">
              <a:buNone/>
              <a:tabLst>
                <a:tab pos="2873375" algn="l"/>
                <a:tab pos="3141663" algn="l"/>
              </a:tabLst>
            </a:pPr>
            <a:r>
              <a:rPr lang="sk-SK" i="1" dirty="0"/>
              <a:t>                                                  </a:t>
            </a:r>
            <a:r>
              <a:rPr lang="sk-SK" i="1" dirty="0" smtClean="0"/>
              <a:t>	- Ústav </a:t>
            </a:r>
            <a:r>
              <a:rPr lang="sk-SK" i="1" dirty="0"/>
              <a:t>archeológie, Univerzita </a:t>
            </a:r>
            <a:r>
              <a:rPr lang="sk-SK" i="1" dirty="0" err="1"/>
              <a:t>Bochum</a:t>
            </a:r>
            <a:endParaRPr lang="sk-SK" i="1" dirty="0"/>
          </a:p>
          <a:p>
            <a:pPr marL="0" indent="0">
              <a:buNone/>
              <a:tabLst>
                <a:tab pos="2873375" algn="l"/>
              </a:tabLst>
            </a:pPr>
            <a:r>
              <a:rPr lang="sk-SK" i="1" dirty="0"/>
              <a:t>                                                    </a:t>
            </a:r>
            <a:r>
              <a:rPr lang="sk-SK" i="1" dirty="0" smtClean="0"/>
              <a:t>- Nemecké </a:t>
            </a:r>
            <a:r>
              <a:rPr lang="sk-SK" i="1" dirty="0"/>
              <a:t>banské múzeum </a:t>
            </a:r>
            <a:r>
              <a:rPr lang="sk-SK" i="1" dirty="0" err="1"/>
              <a:t>Bochum</a:t>
            </a:r>
            <a:endParaRPr lang="sk-SK" i="1" dirty="0"/>
          </a:p>
          <a:p>
            <a:pPr marL="0" indent="0">
              <a:buNone/>
              <a:tabLst>
                <a:tab pos="2873375" algn="l"/>
                <a:tab pos="3141663" algn="l"/>
              </a:tabLst>
            </a:pPr>
            <a:r>
              <a:rPr lang="sk-SK" i="1" dirty="0"/>
              <a:t>                                                    </a:t>
            </a:r>
            <a:r>
              <a:rPr lang="sk-SK" i="1" dirty="0" smtClean="0"/>
              <a:t>- Geografický </a:t>
            </a:r>
            <a:r>
              <a:rPr lang="sk-SK" i="1" dirty="0"/>
              <a:t>ústav, Univerzita </a:t>
            </a:r>
            <a:r>
              <a:rPr lang="sk-SK" i="1" dirty="0" err="1"/>
              <a:t>Heidelberg</a:t>
            </a:r>
            <a:endParaRPr lang="sk-SK" i="1" dirty="0"/>
          </a:p>
          <a:p>
            <a:pPr marL="0" indent="0">
              <a:buNone/>
              <a:tabLst>
                <a:tab pos="2873375" algn="l"/>
                <a:tab pos="3141663" algn="l"/>
              </a:tabLst>
            </a:pPr>
            <a:r>
              <a:rPr lang="sk-SK" i="1" dirty="0"/>
              <a:t>                                                    </a:t>
            </a:r>
            <a:r>
              <a:rPr lang="sk-SK" i="1" dirty="0" smtClean="0"/>
              <a:t>- Ústav </a:t>
            </a:r>
            <a:r>
              <a:rPr lang="sk-SK" i="1" dirty="0"/>
              <a:t>pre </a:t>
            </a:r>
            <a:r>
              <a:rPr lang="sk-SK" i="1" dirty="0" smtClean="0"/>
              <a:t>historický výskum </a:t>
            </a:r>
            <a:r>
              <a:rPr lang="sk-SK" i="1" dirty="0"/>
              <a:t>morského </a:t>
            </a:r>
            <a:r>
              <a:rPr lang="sk-SK" i="1" dirty="0" smtClean="0"/>
              <a:t>pobrežia, 		         </a:t>
            </a:r>
            <a:r>
              <a:rPr lang="sk-SK" i="1" dirty="0" err="1" smtClean="0"/>
              <a:t>Wilhelmshaven</a:t>
            </a:r>
            <a:endParaRPr lang="sk-SK" i="1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32834" y="570156"/>
            <a:ext cx="8678332" cy="1054250"/>
          </a:xfrm>
        </p:spPr>
        <p:txBody>
          <a:bodyPr/>
          <a:lstStyle/>
          <a:p>
            <a:r>
              <a:rPr lang="sk-SK" dirty="0" smtClean="0"/>
              <a:t>Medzinárodná spolupráca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150" cy="397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116" y="1113699"/>
            <a:ext cx="5080884" cy="404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037150" y="68380"/>
            <a:ext cx="3106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+mj-lt"/>
              </a:rPr>
              <a:t>Geofyzikálny prieskum firmou </a:t>
            </a:r>
            <a:r>
              <a:rPr lang="sk-SK" sz="1600" dirty="0" err="1" smtClean="0">
                <a:latin typeface="+mj-lt"/>
              </a:rPr>
              <a:t>Sensys</a:t>
            </a:r>
            <a:r>
              <a:rPr lang="sk-SK" sz="1600" dirty="0" smtClean="0">
                <a:latin typeface="+mj-lt"/>
              </a:rPr>
              <a:t> a RGK Frankfurt am Main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614" y="2989613"/>
            <a:ext cx="6358743" cy="3912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1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488" y="0"/>
            <a:ext cx="4853023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453887" y="6345006"/>
            <a:ext cx="2299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sz="1200" dirty="0" smtClean="0">
                <a:latin typeface="+mj-lt"/>
              </a:rPr>
              <a:t>©RGK DAI Frankfurt am Main</a:t>
            </a:r>
            <a:endParaRPr lang="sk-SK" sz="1200" dirty="0">
              <a:latin typeface="+mj-lt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6998511" y="161469"/>
            <a:ext cx="214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Preskúmaných viac než 120 ha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23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9525"/>
            <a:ext cx="8248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BlokTextu 3"/>
          <p:cNvSpPr txBox="1">
            <a:spLocks noChangeArrowheads="1"/>
          </p:cNvSpPr>
          <p:nvPr/>
        </p:nvSpPr>
        <p:spPr bwMode="auto">
          <a:xfrm>
            <a:off x="1998663" y="1533525"/>
            <a:ext cx="2159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A</a:t>
            </a:r>
          </a:p>
        </p:txBody>
      </p:sp>
      <p:sp>
        <p:nvSpPr>
          <p:cNvPr id="101380" name="BlokTextu 4"/>
          <p:cNvSpPr txBox="1">
            <a:spLocks noChangeArrowheads="1"/>
          </p:cNvSpPr>
          <p:nvPr/>
        </p:nvSpPr>
        <p:spPr bwMode="auto">
          <a:xfrm>
            <a:off x="2070100" y="977900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C</a:t>
            </a:r>
          </a:p>
        </p:txBody>
      </p:sp>
      <p:sp>
        <p:nvSpPr>
          <p:cNvPr id="101381" name="BlokTextu 5"/>
          <p:cNvSpPr txBox="1">
            <a:spLocks noChangeArrowheads="1"/>
          </p:cNvSpPr>
          <p:nvPr/>
        </p:nvSpPr>
        <p:spPr bwMode="auto">
          <a:xfrm>
            <a:off x="1998663" y="1214438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B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426679" y="5589919"/>
            <a:ext cx="210339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200" b="1" dirty="0" err="1" smtClean="0">
                <a:solidFill>
                  <a:sysClr val="windowText" lastClr="000000"/>
                </a:solidFill>
                <a:latin typeface="+mj-lt"/>
              </a:rPr>
              <a:t>LnK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 – priekopa, dlhé domy</a:t>
            </a:r>
          </a:p>
          <a:p>
            <a:r>
              <a:rPr lang="sk-SK" sz="1200" b="1" dirty="0" smtClean="0">
                <a:solidFill>
                  <a:sysClr val="windowText" lastClr="000000"/>
                </a:solidFill>
                <a:latin typeface="+mj-lt"/>
              </a:rPr>
              <a:t>Staršia doba bronzová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- priekopa, val, domy, jamy</a:t>
            </a:r>
          </a:p>
          <a:p>
            <a:r>
              <a:rPr lang="sk-SK" sz="1200" b="1" dirty="0" smtClean="0">
                <a:solidFill>
                  <a:sysClr val="windowText" lastClr="000000"/>
                </a:solidFill>
                <a:latin typeface="+mj-lt"/>
              </a:rPr>
              <a:t>Doba rímska 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– krátkodobý tábor</a:t>
            </a:r>
            <a:endParaRPr lang="sk-SK" sz="1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760453" y="4666891"/>
            <a:ext cx="9492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+mj-lt"/>
              </a:rPr>
              <a:t>Pohrebisko</a:t>
            </a:r>
            <a:endParaRPr lang="sk-SK" sz="1200" dirty="0"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836709" y="163900"/>
            <a:ext cx="2693366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Bátora </a:t>
            </a:r>
            <a:r>
              <a:rPr lang="sk-SK" dirty="0" err="1" smtClean="0">
                <a:latin typeface="+mj-lt"/>
              </a:rPr>
              <a:t>et</a:t>
            </a:r>
            <a:r>
              <a:rPr lang="sk-SK" dirty="0" smtClean="0">
                <a:latin typeface="+mj-lt"/>
              </a:rPr>
              <a:t> al. 2009, </a:t>
            </a:r>
            <a:r>
              <a:rPr lang="sk-SK" dirty="0" err="1" smtClean="0">
                <a:latin typeface="+mj-lt"/>
              </a:rPr>
              <a:t>Abb</a:t>
            </a:r>
            <a:r>
              <a:rPr lang="sk-SK" dirty="0" smtClean="0">
                <a:latin typeface="+mj-lt"/>
              </a:rPr>
              <a:t>. 4</a:t>
            </a:r>
            <a:endParaRPr lang="sk-SK" dirty="0">
              <a:latin typeface="+mj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227611" y="3633848"/>
            <a:ext cx="45719" cy="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 rot="1748842">
            <a:off x="686099" y="2936992"/>
            <a:ext cx="1711242" cy="1171166"/>
          </a:xfrm>
          <a:prstGeom prst="ellipse">
            <a:avLst/>
          </a:prstGeom>
          <a:noFill/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0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Ohradená neolitická osada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cca 5100 pred Kr.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02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11" b="47662"/>
          <a:stretch/>
        </p:blipFill>
        <p:spPr>
          <a:xfrm>
            <a:off x="3340" y="0"/>
            <a:ext cx="9137321" cy="661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1650367" y="6488668"/>
            <a:ext cx="5843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Šírenie poľnohospodárstva z oblasti Predného východu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78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8459" y="0"/>
            <a:ext cx="3007677" cy="242386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41163" cy="242386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818" y="4493593"/>
            <a:ext cx="3878187" cy="238723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49" y="2423867"/>
            <a:ext cx="3122135" cy="22093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570" y="2423866"/>
            <a:ext cx="2516430" cy="220930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4" y="2423867"/>
            <a:ext cx="4091233" cy="220930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006" y="4633173"/>
            <a:ext cx="2648994" cy="224765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33173"/>
            <a:ext cx="2616819" cy="222482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253" y="0"/>
            <a:ext cx="3657747" cy="24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84" y="352044"/>
            <a:ext cx="8561832" cy="615391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328608" y="544677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VL 1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009071" y="63547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VL 2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214557" y="554103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VL 3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059227" y="1460399"/>
            <a:ext cx="2435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+mj-lt"/>
              </a:rPr>
              <a:t>VL 1 – 14,7 ha, 80 domov</a:t>
            </a:r>
          </a:p>
          <a:p>
            <a:r>
              <a:rPr lang="sk-SK" sz="1600" dirty="0" smtClean="0">
                <a:latin typeface="+mj-lt"/>
              </a:rPr>
              <a:t>VL 2 – 12 ha, 137 domov</a:t>
            </a:r>
          </a:p>
          <a:p>
            <a:r>
              <a:rPr lang="sk-SK" sz="1600" dirty="0" smtClean="0">
                <a:latin typeface="+mj-lt"/>
              </a:rPr>
              <a:t>VL 3 – 14,5 ha, 98 domov</a:t>
            </a:r>
            <a:endParaRPr lang="sk-SK" sz="1600" dirty="0">
              <a:latin typeface="+mj-lt"/>
            </a:endParaRPr>
          </a:p>
        </p:txBody>
      </p:sp>
      <p:cxnSp>
        <p:nvCxnSpPr>
          <p:cNvPr id="8" name="Rovná spojovacia šípka 7"/>
          <p:cNvCxnSpPr/>
          <p:nvPr/>
        </p:nvCxnSpPr>
        <p:spPr>
          <a:xfrm flipH="1" flipV="1">
            <a:off x="3867444" y="5134951"/>
            <a:ext cx="166931" cy="3451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 flipH="1" flipV="1">
            <a:off x="3009213" y="5669284"/>
            <a:ext cx="185676" cy="3317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V="1">
            <a:off x="1878428" y="5521646"/>
            <a:ext cx="215330" cy="3402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V="1">
            <a:off x="1141563" y="5097708"/>
            <a:ext cx="437640" cy="966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>
            <a:off x="2655986" y="2855704"/>
            <a:ext cx="1" cy="3870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6482080" y="634859"/>
            <a:ext cx="214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bg1"/>
                </a:solidFill>
                <a:latin typeface="+mj-lt"/>
              </a:rPr>
              <a:t>Neolitická osada</a:t>
            </a:r>
          </a:p>
          <a:p>
            <a:pPr algn="ctr"/>
            <a:r>
              <a:rPr lang="sk-SK" b="1" dirty="0" smtClean="0">
                <a:solidFill>
                  <a:schemeClr val="bg1"/>
                </a:solidFill>
                <a:latin typeface="+mj-lt"/>
              </a:rPr>
              <a:t>(cca 5100 pred Kr.)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2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8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ál 2"/>
          <p:cNvSpPr/>
          <p:nvPr/>
        </p:nvSpPr>
        <p:spPr>
          <a:xfrm>
            <a:off x="8153424" y="413577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3381555" y="507438"/>
            <a:ext cx="544411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sk-SK" dirty="0" smtClean="0">
                <a:latin typeface="+mj-lt"/>
              </a:rPr>
              <a:t>Rozšírenie ohradených osád </a:t>
            </a:r>
            <a:r>
              <a:rPr lang="sk-SK" dirty="0" err="1" smtClean="0">
                <a:latin typeface="+mj-lt"/>
              </a:rPr>
              <a:t>LnK</a:t>
            </a:r>
            <a:r>
              <a:rPr lang="sk-SK" dirty="0" smtClean="0">
                <a:latin typeface="+mj-lt"/>
              </a:rPr>
              <a:t> v strednej Európe</a:t>
            </a:r>
            <a:endParaRPr lang="sk-SK" dirty="0"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772400" y="380564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Vráble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8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Čo všetko skrývalo jedno nálezisko</a:t>
            </a:r>
            <a:endParaRPr lang="sk-SK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2253426"/>
          </a:xfrm>
        </p:spPr>
        <p:txBody>
          <a:bodyPr>
            <a:normAutofit/>
          </a:bodyPr>
          <a:lstStyle/>
          <a:p>
            <a:r>
              <a:rPr lang="sk-SK" dirty="0" smtClean="0"/>
              <a:t>Prof. PhDr. Jozef Bátora, DrSc.</a:t>
            </a:r>
          </a:p>
          <a:p>
            <a:endParaRPr lang="sk-SK" dirty="0" smtClean="0"/>
          </a:p>
          <a:p>
            <a:r>
              <a:rPr lang="sk-SK" sz="1800" dirty="0"/>
              <a:t>Katedra archeológie FF UK v Bratislave</a:t>
            </a:r>
          </a:p>
          <a:p>
            <a:r>
              <a:rPr lang="sk-SK" sz="1800" dirty="0" smtClean="0"/>
              <a:t>a</a:t>
            </a:r>
          </a:p>
          <a:p>
            <a:r>
              <a:rPr lang="sk-SK" sz="1800" dirty="0"/>
              <a:t>Archeologický ústav SAV v Nitre</a:t>
            </a:r>
          </a:p>
          <a:p>
            <a:endParaRPr lang="sk-SK" sz="1800" dirty="0" smtClean="0"/>
          </a:p>
        </p:txBody>
      </p:sp>
    </p:spTree>
    <p:extLst>
      <p:ext uri="{BB962C8B-B14F-4D97-AF65-F5344CB8AC3E}">
        <p14:creationId xmlns:p14="http://schemas.microsoft.com/office/powerpoint/2010/main" val="19731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Šípka dolu 3"/>
          <p:cNvSpPr/>
          <p:nvPr/>
        </p:nvSpPr>
        <p:spPr>
          <a:xfrm>
            <a:off x="3882670" y="3169544"/>
            <a:ext cx="249382" cy="57253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1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cxnSp>
        <p:nvCxnSpPr>
          <p:cNvPr id="4" name="Rovná spojovacia šípka 3"/>
          <p:cNvCxnSpPr/>
          <p:nvPr/>
        </p:nvCxnSpPr>
        <p:spPr>
          <a:xfrm>
            <a:off x="2592124" y="2210463"/>
            <a:ext cx="2456953" cy="217865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lokTextu 4"/>
          <p:cNvSpPr txBox="1"/>
          <p:nvPr/>
        </p:nvSpPr>
        <p:spPr>
          <a:xfrm rot="2422000">
            <a:off x="3435315" y="3238949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+mj-lt"/>
              </a:rPr>
              <a:t>4 m</a:t>
            </a:r>
            <a:endParaRPr lang="sk-SK" sz="1200" dirty="0">
              <a:latin typeface="+mj-lt"/>
            </a:endParaRPr>
          </a:p>
        </p:txBody>
      </p:sp>
      <p:sp>
        <p:nvSpPr>
          <p:cNvPr id="8" name="Voľná forma 7"/>
          <p:cNvSpPr/>
          <p:nvPr/>
        </p:nvSpPr>
        <p:spPr>
          <a:xfrm>
            <a:off x="5136544" y="3196425"/>
            <a:ext cx="1240403" cy="1192695"/>
          </a:xfrm>
          <a:custGeom>
            <a:avLst/>
            <a:gdLst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62108 w 1224501"/>
              <a:gd name="connsiteY8" fmla="*/ 333955 h 1121134"/>
              <a:gd name="connsiteX9" fmla="*/ 922351 w 1224501"/>
              <a:gd name="connsiteY9" fmla="*/ 405517 h 1121134"/>
              <a:gd name="connsiteX10" fmla="*/ 874643 w 1224501"/>
              <a:gd name="connsiteY10" fmla="*/ 437322 h 1121134"/>
              <a:gd name="connsiteX11" fmla="*/ 866692 w 1224501"/>
              <a:gd name="connsiteY11" fmla="*/ 469127 h 1121134"/>
              <a:gd name="connsiteX12" fmla="*/ 834887 w 1224501"/>
              <a:gd name="connsiteY12" fmla="*/ 492981 h 1121134"/>
              <a:gd name="connsiteX13" fmla="*/ 795130 w 1224501"/>
              <a:gd name="connsiteY13" fmla="*/ 548640 h 1121134"/>
              <a:gd name="connsiteX14" fmla="*/ 787179 w 1224501"/>
              <a:gd name="connsiteY14" fmla="*/ 580445 h 1121134"/>
              <a:gd name="connsiteX15" fmla="*/ 763325 w 1224501"/>
              <a:gd name="connsiteY15" fmla="*/ 596348 h 1121134"/>
              <a:gd name="connsiteX16" fmla="*/ 739471 w 1224501"/>
              <a:gd name="connsiteY16" fmla="*/ 620202 h 1121134"/>
              <a:gd name="connsiteX17" fmla="*/ 723568 w 1224501"/>
              <a:gd name="connsiteY17" fmla="*/ 652007 h 1121134"/>
              <a:gd name="connsiteX18" fmla="*/ 715617 w 1224501"/>
              <a:gd name="connsiteY18" fmla="*/ 675861 h 1121134"/>
              <a:gd name="connsiteX19" fmla="*/ 659958 w 1224501"/>
              <a:gd name="connsiteY19" fmla="*/ 707666 h 1121134"/>
              <a:gd name="connsiteX20" fmla="*/ 620202 w 1224501"/>
              <a:gd name="connsiteY20" fmla="*/ 747423 h 1121134"/>
              <a:gd name="connsiteX21" fmla="*/ 596348 w 1224501"/>
              <a:gd name="connsiteY21" fmla="*/ 763325 h 1121134"/>
              <a:gd name="connsiteX22" fmla="*/ 556591 w 1224501"/>
              <a:gd name="connsiteY22" fmla="*/ 818984 h 1121134"/>
              <a:gd name="connsiteX23" fmla="*/ 540688 w 1224501"/>
              <a:gd name="connsiteY23" fmla="*/ 842838 h 1121134"/>
              <a:gd name="connsiteX24" fmla="*/ 516835 w 1224501"/>
              <a:gd name="connsiteY24" fmla="*/ 850790 h 1121134"/>
              <a:gd name="connsiteX25" fmla="*/ 492981 w 1224501"/>
              <a:gd name="connsiteY25" fmla="*/ 866692 h 1121134"/>
              <a:gd name="connsiteX26" fmla="*/ 421419 w 1224501"/>
              <a:gd name="connsiteY26" fmla="*/ 946205 h 1121134"/>
              <a:gd name="connsiteX27" fmla="*/ 373711 w 1224501"/>
              <a:gd name="connsiteY27" fmla="*/ 962108 h 1121134"/>
              <a:gd name="connsiteX28" fmla="*/ 349857 w 1224501"/>
              <a:gd name="connsiteY28" fmla="*/ 978010 h 1121134"/>
              <a:gd name="connsiteX29" fmla="*/ 326003 w 1224501"/>
              <a:gd name="connsiteY29" fmla="*/ 1001864 h 1121134"/>
              <a:gd name="connsiteX30" fmla="*/ 286247 w 1224501"/>
              <a:gd name="connsiteY30" fmla="*/ 1009816 h 1121134"/>
              <a:gd name="connsiteX31" fmla="*/ 214685 w 1224501"/>
              <a:gd name="connsiteY31" fmla="*/ 1033670 h 1121134"/>
              <a:gd name="connsiteX32" fmla="*/ 190831 w 1224501"/>
              <a:gd name="connsiteY32" fmla="*/ 1041621 h 1121134"/>
              <a:gd name="connsiteX33" fmla="*/ 135172 w 1224501"/>
              <a:gd name="connsiteY33" fmla="*/ 1049572 h 1121134"/>
              <a:gd name="connsiteX34" fmla="*/ 87464 w 1224501"/>
              <a:gd name="connsiteY34" fmla="*/ 1065475 h 1121134"/>
              <a:gd name="connsiteX35" fmla="*/ 39756 w 1224501"/>
              <a:gd name="connsiteY35" fmla="*/ 1089329 h 1121134"/>
              <a:gd name="connsiteX36" fmla="*/ 23854 w 1224501"/>
              <a:gd name="connsiteY36" fmla="*/ 1113183 h 1121134"/>
              <a:gd name="connsiteX37" fmla="*/ 0 w 1224501"/>
              <a:gd name="connsiteY37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62108 w 1224501"/>
              <a:gd name="connsiteY8" fmla="*/ 333955 h 1121134"/>
              <a:gd name="connsiteX9" fmla="*/ 922351 w 1224501"/>
              <a:gd name="connsiteY9" fmla="*/ 405517 h 1121134"/>
              <a:gd name="connsiteX10" fmla="*/ 874643 w 1224501"/>
              <a:gd name="connsiteY10" fmla="*/ 437322 h 1121134"/>
              <a:gd name="connsiteX11" fmla="*/ 866692 w 1224501"/>
              <a:gd name="connsiteY11" fmla="*/ 469127 h 1121134"/>
              <a:gd name="connsiteX12" fmla="*/ 834887 w 1224501"/>
              <a:gd name="connsiteY12" fmla="*/ 492981 h 1121134"/>
              <a:gd name="connsiteX13" fmla="*/ 795130 w 1224501"/>
              <a:gd name="connsiteY13" fmla="*/ 548640 h 1121134"/>
              <a:gd name="connsiteX14" fmla="*/ 787179 w 1224501"/>
              <a:gd name="connsiteY14" fmla="*/ 580445 h 1121134"/>
              <a:gd name="connsiteX15" fmla="*/ 763325 w 1224501"/>
              <a:gd name="connsiteY15" fmla="*/ 596348 h 1121134"/>
              <a:gd name="connsiteX16" fmla="*/ 739471 w 1224501"/>
              <a:gd name="connsiteY16" fmla="*/ 620202 h 1121134"/>
              <a:gd name="connsiteX17" fmla="*/ 723568 w 1224501"/>
              <a:gd name="connsiteY17" fmla="*/ 652007 h 1121134"/>
              <a:gd name="connsiteX18" fmla="*/ 715617 w 1224501"/>
              <a:gd name="connsiteY18" fmla="*/ 675861 h 1121134"/>
              <a:gd name="connsiteX19" fmla="*/ 659958 w 1224501"/>
              <a:gd name="connsiteY19" fmla="*/ 707666 h 1121134"/>
              <a:gd name="connsiteX20" fmla="*/ 620202 w 1224501"/>
              <a:gd name="connsiteY20" fmla="*/ 747423 h 1121134"/>
              <a:gd name="connsiteX21" fmla="*/ 596348 w 1224501"/>
              <a:gd name="connsiteY21" fmla="*/ 763325 h 1121134"/>
              <a:gd name="connsiteX22" fmla="*/ 556591 w 1224501"/>
              <a:gd name="connsiteY22" fmla="*/ 818984 h 1121134"/>
              <a:gd name="connsiteX23" fmla="*/ 516835 w 1224501"/>
              <a:gd name="connsiteY23" fmla="*/ 850790 h 1121134"/>
              <a:gd name="connsiteX24" fmla="*/ 492981 w 1224501"/>
              <a:gd name="connsiteY24" fmla="*/ 866692 h 1121134"/>
              <a:gd name="connsiteX25" fmla="*/ 421419 w 1224501"/>
              <a:gd name="connsiteY25" fmla="*/ 946205 h 1121134"/>
              <a:gd name="connsiteX26" fmla="*/ 373711 w 1224501"/>
              <a:gd name="connsiteY26" fmla="*/ 962108 h 1121134"/>
              <a:gd name="connsiteX27" fmla="*/ 349857 w 1224501"/>
              <a:gd name="connsiteY27" fmla="*/ 978010 h 1121134"/>
              <a:gd name="connsiteX28" fmla="*/ 326003 w 1224501"/>
              <a:gd name="connsiteY28" fmla="*/ 1001864 h 1121134"/>
              <a:gd name="connsiteX29" fmla="*/ 286247 w 1224501"/>
              <a:gd name="connsiteY29" fmla="*/ 1009816 h 1121134"/>
              <a:gd name="connsiteX30" fmla="*/ 214685 w 1224501"/>
              <a:gd name="connsiteY30" fmla="*/ 1033670 h 1121134"/>
              <a:gd name="connsiteX31" fmla="*/ 190831 w 1224501"/>
              <a:gd name="connsiteY31" fmla="*/ 1041621 h 1121134"/>
              <a:gd name="connsiteX32" fmla="*/ 135172 w 1224501"/>
              <a:gd name="connsiteY32" fmla="*/ 1049572 h 1121134"/>
              <a:gd name="connsiteX33" fmla="*/ 87464 w 1224501"/>
              <a:gd name="connsiteY33" fmla="*/ 1065475 h 1121134"/>
              <a:gd name="connsiteX34" fmla="*/ 39756 w 1224501"/>
              <a:gd name="connsiteY34" fmla="*/ 1089329 h 1121134"/>
              <a:gd name="connsiteX35" fmla="*/ 23854 w 1224501"/>
              <a:gd name="connsiteY35" fmla="*/ 1113183 h 1121134"/>
              <a:gd name="connsiteX36" fmla="*/ 0 w 1224501"/>
              <a:gd name="connsiteY36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62108 w 1224501"/>
              <a:gd name="connsiteY8" fmla="*/ 333955 h 1121134"/>
              <a:gd name="connsiteX9" fmla="*/ 922351 w 1224501"/>
              <a:gd name="connsiteY9" fmla="*/ 405517 h 1121134"/>
              <a:gd name="connsiteX10" fmla="*/ 874643 w 1224501"/>
              <a:gd name="connsiteY10" fmla="*/ 437322 h 1121134"/>
              <a:gd name="connsiteX11" fmla="*/ 866692 w 1224501"/>
              <a:gd name="connsiteY11" fmla="*/ 469127 h 1121134"/>
              <a:gd name="connsiteX12" fmla="*/ 834887 w 1224501"/>
              <a:gd name="connsiteY12" fmla="*/ 492981 h 1121134"/>
              <a:gd name="connsiteX13" fmla="*/ 795130 w 1224501"/>
              <a:gd name="connsiteY13" fmla="*/ 548640 h 1121134"/>
              <a:gd name="connsiteX14" fmla="*/ 787179 w 1224501"/>
              <a:gd name="connsiteY14" fmla="*/ 580445 h 1121134"/>
              <a:gd name="connsiteX15" fmla="*/ 763325 w 1224501"/>
              <a:gd name="connsiteY15" fmla="*/ 596348 h 1121134"/>
              <a:gd name="connsiteX16" fmla="*/ 739471 w 1224501"/>
              <a:gd name="connsiteY16" fmla="*/ 620202 h 1121134"/>
              <a:gd name="connsiteX17" fmla="*/ 723568 w 1224501"/>
              <a:gd name="connsiteY17" fmla="*/ 652007 h 1121134"/>
              <a:gd name="connsiteX18" fmla="*/ 659958 w 1224501"/>
              <a:gd name="connsiteY18" fmla="*/ 707666 h 1121134"/>
              <a:gd name="connsiteX19" fmla="*/ 620202 w 1224501"/>
              <a:gd name="connsiteY19" fmla="*/ 747423 h 1121134"/>
              <a:gd name="connsiteX20" fmla="*/ 596348 w 1224501"/>
              <a:gd name="connsiteY20" fmla="*/ 763325 h 1121134"/>
              <a:gd name="connsiteX21" fmla="*/ 556591 w 1224501"/>
              <a:gd name="connsiteY21" fmla="*/ 818984 h 1121134"/>
              <a:gd name="connsiteX22" fmla="*/ 516835 w 1224501"/>
              <a:gd name="connsiteY22" fmla="*/ 850790 h 1121134"/>
              <a:gd name="connsiteX23" fmla="*/ 492981 w 1224501"/>
              <a:gd name="connsiteY23" fmla="*/ 866692 h 1121134"/>
              <a:gd name="connsiteX24" fmla="*/ 421419 w 1224501"/>
              <a:gd name="connsiteY24" fmla="*/ 946205 h 1121134"/>
              <a:gd name="connsiteX25" fmla="*/ 373711 w 1224501"/>
              <a:gd name="connsiteY25" fmla="*/ 962108 h 1121134"/>
              <a:gd name="connsiteX26" fmla="*/ 349857 w 1224501"/>
              <a:gd name="connsiteY26" fmla="*/ 978010 h 1121134"/>
              <a:gd name="connsiteX27" fmla="*/ 326003 w 1224501"/>
              <a:gd name="connsiteY27" fmla="*/ 1001864 h 1121134"/>
              <a:gd name="connsiteX28" fmla="*/ 286247 w 1224501"/>
              <a:gd name="connsiteY28" fmla="*/ 1009816 h 1121134"/>
              <a:gd name="connsiteX29" fmla="*/ 214685 w 1224501"/>
              <a:gd name="connsiteY29" fmla="*/ 1033670 h 1121134"/>
              <a:gd name="connsiteX30" fmla="*/ 190831 w 1224501"/>
              <a:gd name="connsiteY30" fmla="*/ 1041621 h 1121134"/>
              <a:gd name="connsiteX31" fmla="*/ 135172 w 1224501"/>
              <a:gd name="connsiteY31" fmla="*/ 1049572 h 1121134"/>
              <a:gd name="connsiteX32" fmla="*/ 87464 w 1224501"/>
              <a:gd name="connsiteY32" fmla="*/ 1065475 h 1121134"/>
              <a:gd name="connsiteX33" fmla="*/ 39756 w 1224501"/>
              <a:gd name="connsiteY33" fmla="*/ 1089329 h 1121134"/>
              <a:gd name="connsiteX34" fmla="*/ 23854 w 1224501"/>
              <a:gd name="connsiteY34" fmla="*/ 1113183 h 1121134"/>
              <a:gd name="connsiteX35" fmla="*/ 0 w 1224501"/>
              <a:gd name="connsiteY35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62108 w 1224501"/>
              <a:gd name="connsiteY8" fmla="*/ 333955 h 1121134"/>
              <a:gd name="connsiteX9" fmla="*/ 922351 w 1224501"/>
              <a:gd name="connsiteY9" fmla="*/ 405517 h 1121134"/>
              <a:gd name="connsiteX10" fmla="*/ 874643 w 1224501"/>
              <a:gd name="connsiteY10" fmla="*/ 437322 h 1121134"/>
              <a:gd name="connsiteX11" fmla="*/ 866692 w 1224501"/>
              <a:gd name="connsiteY11" fmla="*/ 469127 h 1121134"/>
              <a:gd name="connsiteX12" fmla="*/ 795130 w 1224501"/>
              <a:gd name="connsiteY12" fmla="*/ 548640 h 1121134"/>
              <a:gd name="connsiteX13" fmla="*/ 787179 w 1224501"/>
              <a:gd name="connsiteY13" fmla="*/ 580445 h 1121134"/>
              <a:gd name="connsiteX14" fmla="*/ 763325 w 1224501"/>
              <a:gd name="connsiteY14" fmla="*/ 596348 h 1121134"/>
              <a:gd name="connsiteX15" fmla="*/ 739471 w 1224501"/>
              <a:gd name="connsiteY15" fmla="*/ 620202 h 1121134"/>
              <a:gd name="connsiteX16" fmla="*/ 723568 w 1224501"/>
              <a:gd name="connsiteY16" fmla="*/ 652007 h 1121134"/>
              <a:gd name="connsiteX17" fmla="*/ 659958 w 1224501"/>
              <a:gd name="connsiteY17" fmla="*/ 707666 h 1121134"/>
              <a:gd name="connsiteX18" fmla="*/ 620202 w 1224501"/>
              <a:gd name="connsiteY18" fmla="*/ 747423 h 1121134"/>
              <a:gd name="connsiteX19" fmla="*/ 596348 w 1224501"/>
              <a:gd name="connsiteY19" fmla="*/ 763325 h 1121134"/>
              <a:gd name="connsiteX20" fmla="*/ 556591 w 1224501"/>
              <a:gd name="connsiteY20" fmla="*/ 818984 h 1121134"/>
              <a:gd name="connsiteX21" fmla="*/ 516835 w 1224501"/>
              <a:gd name="connsiteY21" fmla="*/ 850790 h 1121134"/>
              <a:gd name="connsiteX22" fmla="*/ 492981 w 1224501"/>
              <a:gd name="connsiteY22" fmla="*/ 866692 h 1121134"/>
              <a:gd name="connsiteX23" fmla="*/ 421419 w 1224501"/>
              <a:gd name="connsiteY23" fmla="*/ 946205 h 1121134"/>
              <a:gd name="connsiteX24" fmla="*/ 373711 w 1224501"/>
              <a:gd name="connsiteY24" fmla="*/ 962108 h 1121134"/>
              <a:gd name="connsiteX25" fmla="*/ 349857 w 1224501"/>
              <a:gd name="connsiteY25" fmla="*/ 978010 h 1121134"/>
              <a:gd name="connsiteX26" fmla="*/ 326003 w 1224501"/>
              <a:gd name="connsiteY26" fmla="*/ 1001864 h 1121134"/>
              <a:gd name="connsiteX27" fmla="*/ 286247 w 1224501"/>
              <a:gd name="connsiteY27" fmla="*/ 1009816 h 1121134"/>
              <a:gd name="connsiteX28" fmla="*/ 214685 w 1224501"/>
              <a:gd name="connsiteY28" fmla="*/ 1033670 h 1121134"/>
              <a:gd name="connsiteX29" fmla="*/ 190831 w 1224501"/>
              <a:gd name="connsiteY29" fmla="*/ 1041621 h 1121134"/>
              <a:gd name="connsiteX30" fmla="*/ 135172 w 1224501"/>
              <a:gd name="connsiteY30" fmla="*/ 1049572 h 1121134"/>
              <a:gd name="connsiteX31" fmla="*/ 87464 w 1224501"/>
              <a:gd name="connsiteY31" fmla="*/ 1065475 h 1121134"/>
              <a:gd name="connsiteX32" fmla="*/ 39756 w 1224501"/>
              <a:gd name="connsiteY32" fmla="*/ 1089329 h 1121134"/>
              <a:gd name="connsiteX33" fmla="*/ 23854 w 1224501"/>
              <a:gd name="connsiteY33" fmla="*/ 1113183 h 1121134"/>
              <a:gd name="connsiteX34" fmla="*/ 0 w 1224501"/>
              <a:gd name="connsiteY34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62108 w 1224501"/>
              <a:gd name="connsiteY8" fmla="*/ 333955 h 1121134"/>
              <a:gd name="connsiteX9" fmla="*/ 922351 w 1224501"/>
              <a:gd name="connsiteY9" fmla="*/ 405517 h 1121134"/>
              <a:gd name="connsiteX10" fmla="*/ 866692 w 1224501"/>
              <a:gd name="connsiteY10" fmla="*/ 469127 h 1121134"/>
              <a:gd name="connsiteX11" fmla="*/ 795130 w 1224501"/>
              <a:gd name="connsiteY11" fmla="*/ 548640 h 1121134"/>
              <a:gd name="connsiteX12" fmla="*/ 787179 w 1224501"/>
              <a:gd name="connsiteY12" fmla="*/ 580445 h 1121134"/>
              <a:gd name="connsiteX13" fmla="*/ 763325 w 1224501"/>
              <a:gd name="connsiteY13" fmla="*/ 596348 h 1121134"/>
              <a:gd name="connsiteX14" fmla="*/ 739471 w 1224501"/>
              <a:gd name="connsiteY14" fmla="*/ 620202 h 1121134"/>
              <a:gd name="connsiteX15" fmla="*/ 723568 w 1224501"/>
              <a:gd name="connsiteY15" fmla="*/ 652007 h 1121134"/>
              <a:gd name="connsiteX16" fmla="*/ 659958 w 1224501"/>
              <a:gd name="connsiteY16" fmla="*/ 707666 h 1121134"/>
              <a:gd name="connsiteX17" fmla="*/ 620202 w 1224501"/>
              <a:gd name="connsiteY17" fmla="*/ 747423 h 1121134"/>
              <a:gd name="connsiteX18" fmla="*/ 596348 w 1224501"/>
              <a:gd name="connsiteY18" fmla="*/ 763325 h 1121134"/>
              <a:gd name="connsiteX19" fmla="*/ 556591 w 1224501"/>
              <a:gd name="connsiteY19" fmla="*/ 818984 h 1121134"/>
              <a:gd name="connsiteX20" fmla="*/ 516835 w 1224501"/>
              <a:gd name="connsiteY20" fmla="*/ 850790 h 1121134"/>
              <a:gd name="connsiteX21" fmla="*/ 492981 w 1224501"/>
              <a:gd name="connsiteY21" fmla="*/ 866692 h 1121134"/>
              <a:gd name="connsiteX22" fmla="*/ 421419 w 1224501"/>
              <a:gd name="connsiteY22" fmla="*/ 946205 h 1121134"/>
              <a:gd name="connsiteX23" fmla="*/ 373711 w 1224501"/>
              <a:gd name="connsiteY23" fmla="*/ 962108 h 1121134"/>
              <a:gd name="connsiteX24" fmla="*/ 349857 w 1224501"/>
              <a:gd name="connsiteY24" fmla="*/ 978010 h 1121134"/>
              <a:gd name="connsiteX25" fmla="*/ 326003 w 1224501"/>
              <a:gd name="connsiteY25" fmla="*/ 1001864 h 1121134"/>
              <a:gd name="connsiteX26" fmla="*/ 286247 w 1224501"/>
              <a:gd name="connsiteY26" fmla="*/ 1009816 h 1121134"/>
              <a:gd name="connsiteX27" fmla="*/ 214685 w 1224501"/>
              <a:gd name="connsiteY27" fmla="*/ 1033670 h 1121134"/>
              <a:gd name="connsiteX28" fmla="*/ 190831 w 1224501"/>
              <a:gd name="connsiteY28" fmla="*/ 1041621 h 1121134"/>
              <a:gd name="connsiteX29" fmla="*/ 135172 w 1224501"/>
              <a:gd name="connsiteY29" fmla="*/ 1049572 h 1121134"/>
              <a:gd name="connsiteX30" fmla="*/ 87464 w 1224501"/>
              <a:gd name="connsiteY30" fmla="*/ 1065475 h 1121134"/>
              <a:gd name="connsiteX31" fmla="*/ 39756 w 1224501"/>
              <a:gd name="connsiteY31" fmla="*/ 1089329 h 1121134"/>
              <a:gd name="connsiteX32" fmla="*/ 23854 w 1224501"/>
              <a:gd name="connsiteY32" fmla="*/ 1113183 h 1121134"/>
              <a:gd name="connsiteX33" fmla="*/ 0 w 1224501"/>
              <a:gd name="connsiteY33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129085 w 1224501"/>
              <a:gd name="connsiteY4" fmla="*/ 190831 h 1121134"/>
              <a:gd name="connsiteX5" fmla="*/ 1081377 w 1224501"/>
              <a:gd name="connsiteY5" fmla="*/ 214685 h 1121134"/>
              <a:gd name="connsiteX6" fmla="*/ 1025718 w 1224501"/>
              <a:gd name="connsiteY6" fmla="*/ 278296 h 1121134"/>
              <a:gd name="connsiteX7" fmla="*/ 985962 w 1224501"/>
              <a:gd name="connsiteY7" fmla="*/ 326004 h 1121134"/>
              <a:gd name="connsiteX8" fmla="*/ 922351 w 1224501"/>
              <a:gd name="connsiteY8" fmla="*/ 405517 h 1121134"/>
              <a:gd name="connsiteX9" fmla="*/ 866692 w 1224501"/>
              <a:gd name="connsiteY9" fmla="*/ 469127 h 1121134"/>
              <a:gd name="connsiteX10" fmla="*/ 795130 w 1224501"/>
              <a:gd name="connsiteY10" fmla="*/ 548640 h 1121134"/>
              <a:gd name="connsiteX11" fmla="*/ 787179 w 1224501"/>
              <a:gd name="connsiteY11" fmla="*/ 580445 h 1121134"/>
              <a:gd name="connsiteX12" fmla="*/ 763325 w 1224501"/>
              <a:gd name="connsiteY12" fmla="*/ 596348 h 1121134"/>
              <a:gd name="connsiteX13" fmla="*/ 739471 w 1224501"/>
              <a:gd name="connsiteY13" fmla="*/ 620202 h 1121134"/>
              <a:gd name="connsiteX14" fmla="*/ 723568 w 1224501"/>
              <a:gd name="connsiteY14" fmla="*/ 652007 h 1121134"/>
              <a:gd name="connsiteX15" fmla="*/ 659958 w 1224501"/>
              <a:gd name="connsiteY15" fmla="*/ 707666 h 1121134"/>
              <a:gd name="connsiteX16" fmla="*/ 620202 w 1224501"/>
              <a:gd name="connsiteY16" fmla="*/ 747423 h 1121134"/>
              <a:gd name="connsiteX17" fmla="*/ 596348 w 1224501"/>
              <a:gd name="connsiteY17" fmla="*/ 763325 h 1121134"/>
              <a:gd name="connsiteX18" fmla="*/ 556591 w 1224501"/>
              <a:gd name="connsiteY18" fmla="*/ 818984 h 1121134"/>
              <a:gd name="connsiteX19" fmla="*/ 516835 w 1224501"/>
              <a:gd name="connsiteY19" fmla="*/ 850790 h 1121134"/>
              <a:gd name="connsiteX20" fmla="*/ 492981 w 1224501"/>
              <a:gd name="connsiteY20" fmla="*/ 866692 h 1121134"/>
              <a:gd name="connsiteX21" fmla="*/ 421419 w 1224501"/>
              <a:gd name="connsiteY21" fmla="*/ 946205 h 1121134"/>
              <a:gd name="connsiteX22" fmla="*/ 373711 w 1224501"/>
              <a:gd name="connsiteY22" fmla="*/ 962108 h 1121134"/>
              <a:gd name="connsiteX23" fmla="*/ 349857 w 1224501"/>
              <a:gd name="connsiteY23" fmla="*/ 978010 h 1121134"/>
              <a:gd name="connsiteX24" fmla="*/ 326003 w 1224501"/>
              <a:gd name="connsiteY24" fmla="*/ 1001864 h 1121134"/>
              <a:gd name="connsiteX25" fmla="*/ 286247 w 1224501"/>
              <a:gd name="connsiteY25" fmla="*/ 1009816 h 1121134"/>
              <a:gd name="connsiteX26" fmla="*/ 214685 w 1224501"/>
              <a:gd name="connsiteY26" fmla="*/ 1033670 h 1121134"/>
              <a:gd name="connsiteX27" fmla="*/ 190831 w 1224501"/>
              <a:gd name="connsiteY27" fmla="*/ 1041621 h 1121134"/>
              <a:gd name="connsiteX28" fmla="*/ 135172 w 1224501"/>
              <a:gd name="connsiteY28" fmla="*/ 1049572 h 1121134"/>
              <a:gd name="connsiteX29" fmla="*/ 87464 w 1224501"/>
              <a:gd name="connsiteY29" fmla="*/ 1065475 h 1121134"/>
              <a:gd name="connsiteX30" fmla="*/ 39756 w 1224501"/>
              <a:gd name="connsiteY30" fmla="*/ 1089329 h 1121134"/>
              <a:gd name="connsiteX31" fmla="*/ 23854 w 1224501"/>
              <a:gd name="connsiteY31" fmla="*/ 1113183 h 1121134"/>
              <a:gd name="connsiteX32" fmla="*/ 0 w 1224501"/>
              <a:gd name="connsiteY32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081377 w 1224501"/>
              <a:gd name="connsiteY4" fmla="*/ 214685 h 1121134"/>
              <a:gd name="connsiteX5" fmla="*/ 1025718 w 1224501"/>
              <a:gd name="connsiteY5" fmla="*/ 278296 h 1121134"/>
              <a:gd name="connsiteX6" fmla="*/ 985962 w 1224501"/>
              <a:gd name="connsiteY6" fmla="*/ 326004 h 1121134"/>
              <a:gd name="connsiteX7" fmla="*/ 922351 w 1224501"/>
              <a:gd name="connsiteY7" fmla="*/ 405517 h 1121134"/>
              <a:gd name="connsiteX8" fmla="*/ 866692 w 1224501"/>
              <a:gd name="connsiteY8" fmla="*/ 469127 h 1121134"/>
              <a:gd name="connsiteX9" fmla="*/ 795130 w 1224501"/>
              <a:gd name="connsiteY9" fmla="*/ 548640 h 1121134"/>
              <a:gd name="connsiteX10" fmla="*/ 787179 w 1224501"/>
              <a:gd name="connsiteY10" fmla="*/ 580445 h 1121134"/>
              <a:gd name="connsiteX11" fmla="*/ 763325 w 1224501"/>
              <a:gd name="connsiteY11" fmla="*/ 596348 h 1121134"/>
              <a:gd name="connsiteX12" fmla="*/ 739471 w 1224501"/>
              <a:gd name="connsiteY12" fmla="*/ 620202 h 1121134"/>
              <a:gd name="connsiteX13" fmla="*/ 723568 w 1224501"/>
              <a:gd name="connsiteY13" fmla="*/ 652007 h 1121134"/>
              <a:gd name="connsiteX14" fmla="*/ 659958 w 1224501"/>
              <a:gd name="connsiteY14" fmla="*/ 707666 h 1121134"/>
              <a:gd name="connsiteX15" fmla="*/ 620202 w 1224501"/>
              <a:gd name="connsiteY15" fmla="*/ 747423 h 1121134"/>
              <a:gd name="connsiteX16" fmla="*/ 596348 w 1224501"/>
              <a:gd name="connsiteY16" fmla="*/ 763325 h 1121134"/>
              <a:gd name="connsiteX17" fmla="*/ 556591 w 1224501"/>
              <a:gd name="connsiteY17" fmla="*/ 818984 h 1121134"/>
              <a:gd name="connsiteX18" fmla="*/ 516835 w 1224501"/>
              <a:gd name="connsiteY18" fmla="*/ 850790 h 1121134"/>
              <a:gd name="connsiteX19" fmla="*/ 492981 w 1224501"/>
              <a:gd name="connsiteY19" fmla="*/ 866692 h 1121134"/>
              <a:gd name="connsiteX20" fmla="*/ 421419 w 1224501"/>
              <a:gd name="connsiteY20" fmla="*/ 946205 h 1121134"/>
              <a:gd name="connsiteX21" fmla="*/ 373711 w 1224501"/>
              <a:gd name="connsiteY21" fmla="*/ 962108 h 1121134"/>
              <a:gd name="connsiteX22" fmla="*/ 349857 w 1224501"/>
              <a:gd name="connsiteY22" fmla="*/ 978010 h 1121134"/>
              <a:gd name="connsiteX23" fmla="*/ 326003 w 1224501"/>
              <a:gd name="connsiteY23" fmla="*/ 1001864 h 1121134"/>
              <a:gd name="connsiteX24" fmla="*/ 286247 w 1224501"/>
              <a:gd name="connsiteY24" fmla="*/ 1009816 h 1121134"/>
              <a:gd name="connsiteX25" fmla="*/ 214685 w 1224501"/>
              <a:gd name="connsiteY25" fmla="*/ 1033670 h 1121134"/>
              <a:gd name="connsiteX26" fmla="*/ 190831 w 1224501"/>
              <a:gd name="connsiteY26" fmla="*/ 1041621 h 1121134"/>
              <a:gd name="connsiteX27" fmla="*/ 135172 w 1224501"/>
              <a:gd name="connsiteY27" fmla="*/ 1049572 h 1121134"/>
              <a:gd name="connsiteX28" fmla="*/ 87464 w 1224501"/>
              <a:gd name="connsiteY28" fmla="*/ 1065475 h 1121134"/>
              <a:gd name="connsiteX29" fmla="*/ 39756 w 1224501"/>
              <a:gd name="connsiteY29" fmla="*/ 1089329 h 1121134"/>
              <a:gd name="connsiteX30" fmla="*/ 23854 w 1224501"/>
              <a:gd name="connsiteY30" fmla="*/ 1113183 h 1121134"/>
              <a:gd name="connsiteX31" fmla="*/ 0 w 1224501"/>
              <a:gd name="connsiteY31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081377 w 1224501"/>
              <a:gd name="connsiteY4" fmla="*/ 214685 h 1121134"/>
              <a:gd name="connsiteX5" fmla="*/ 1025718 w 1224501"/>
              <a:gd name="connsiteY5" fmla="*/ 278296 h 1121134"/>
              <a:gd name="connsiteX6" fmla="*/ 985962 w 1224501"/>
              <a:gd name="connsiteY6" fmla="*/ 326004 h 1121134"/>
              <a:gd name="connsiteX7" fmla="*/ 922351 w 1224501"/>
              <a:gd name="connsiteY7" fmla="*/ 405517 h 1121134"/>
              <a:gd name="connsiteX8" fmla="*/ 866692 w 1224501"/>
              <a:gd name="connsiteY8" fmla="*/ 469127 h 1121134"/>
              <a:gd name="connsiteX9" fmla="*/ 795130 w 1224501"/>
              <a:gd name="connsiteY9" fmla="*/ 548640 h 1121134"/>
              <a:gd name="connsiteX10" fmla="*/ 787179 w 1224501"/>
              <a:gd name="connsiteY10" fmla="*/ 580445 h 1121134"/>
              <a:gd name="connsiteX11" fmla="*/ 763325 w 1224501"/>
              <a:gd name="connsiteY11" fmla="*/ 596348 h 1121134"/>
              <a:gd name="connsiteX12" fmla="*/ 739471 w 1224501"/>
              <a:gd name="connsiteY12" fmla="*/ 620202 h 1121134"/>
              <a:gd name="connsiteX13" fmla="*/ 723568 w 1224501"/>
              <a:gd name="connsiteY13" fmla="*/ 652007 h 1121134"/>
              <a:gd name="connsiteX14" fmla="*/ 659958 w 1224501"/>
              <a:gd name="connsiteY14" fmla="*/ 707666 h 1121134"/>
              <a:gd name="connsiteX15" fmla="*/ 620202 w 1224501"/>
              <a:gd name="connsiteY15" fmla="*/ 747423 h 1121134"/>
              <a:gd name="connsiteX16" fmla="*/ 596348 w 1224501"/>
              <a:gd name="connsiteY16" fmla="*/ 763325 h 1121134"/>
              <a:gd name="connsiteX17" fmla="*/ 556591 w 1224501"/>
              <a:gd name="connsiteY17" fmla="*/ 818984 h 1121134"/>
              <a:gd name="connsiteX18" fmla="*/ 516835 w 1224501"/>
              <a:gd name="connsiteY18" fmla="*/ 850790 h 1121134"/>
              <a:gd name="connsiteX19" fmla="*/ 492981 w 1224501"/>
              <a:gd name="connsiteY19" fmla="*/ 866692 h 1121134"/>
              <a:gd name="connsiteX20" fmla="*/ 421419 w 1224501"/>
              <a:gd name="connsiteY20" fmla="*/ 946205 h 1121134"/>
              <a:gd name="connsiteX21" fmla="*/ 349857 w 1224501"/>
              <a:gd name="connsiteY21" fmla="*/ 978010 h 1121134"/>
              <a:gd name="connsiteX22" fmla="*/ 326003 w 1224501"/>
              <a:gd name="connsiteY22" fmla="*/ 1001864 h 1121134"/>
              <a:gd name="connsiteX23" fmla="*/ 286247 w 1224501"/>
              <a:gd name="connsiteY23" fmla="*/ 1009816 h 1121134"/>
              <a:gd name="connsiteX24" fmla="*/ 214685 w 1224501"/>
              <a:gd name="connsiteY24" fmla="*/ 1033670 h 1121134"/>
              <a:gd name="connsiteX25" fmla="*/ 190831 w 1224501"/>
              <a:gd name="connsiteY25" fmla="*/ 1041621 h 1121134"/>
              <a:gd name="connsiteX26" fmla="*/ 135172 w 1224501"/>
              <a:gd name="connsiteY26" fmla="*/ 1049572 h 1121134"/>
              <a:gd name="connsiteX27" fmla="*/ 87464 w 1224501"/>
              <a:gd name="connsiteY27" fmla="*/ 1065475 h 1121134"/>
              <a:gd name="connsiteX28" fmla="*/ 39756 w 1224501"/>
              <a:gd name="connsiteY28" fmla="*/ 1089329 h 1121134"/>
              <a:gd name="connsiteX29" fmla="*/ 23854 w 1224501"/>
              <a:gd name="connsiteY29" fmla="*/ 1113183 h 1121134"/>
              <a:gd name="connsiteX30" fmla="*/ 0 w 1224501"/>
              <a:gd name="connsiteY30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081377 w 1224501"/>
              <a:gd name="connsiteY4" fmla="*/ 214685 h 1121134"/>
              <a:gd name="connsiteX5" fmla="*/ 1025718 w 1224501"/>
              <a:gd name="connsiteY5" fmla="*/ 278296 h 1121134"/>
              <a:gd name="connsiteX6" fmla="*/ 985962 w 1224501"/>
              <a:gd name="connsiteY6" fmla="*/ 326004 h 1121134"/>
              <a:gd name="connsiteX7" fmla="*/ 922351 w 1224501"/>
              <a:gd name="connsiteY7" fmla="*/ 405517 h 1121134"/>
              <a:gd name="connsiteX8" fmla="*/ 866692 w 1224501"/>
              <a:gd name="connsiteY8" fmla="*/ 469127 h 1121134"/>
              <a:gd name="connsiteX9" fmla="*/ 795130 w 1224501"/>
              <a:gd name="connsiteY9" fmla="*/ 548640 h 1121134"/>
              <a:gd name="connsiteX10" fmla="*/ 787179 w 1224501"/>
              <a:gd name="connsiteY10" fmla="*/ 580445 h 1121134"/>
              <a:gd name="connsiteX11" fmla="*/ 763325 w 1224501"/>
              <a:gd name="connsiteY11" fmla="*/ 596348 h 1121134"/>
              <a:gd name="connsiteX12" fmla="*/ 739471 w 1224501"/>
              <a:gd name="connsiteY12" fmla="*/ 620202 h 1121134"/>
              <a:gd name="connsiteX13" fmla="*/ 723568 w 1224501"/>
              <a:gd name="connsiteY13" fmla="*/ 652007 h 1121134"/>
              <a:gd name="connsiteX14" fmla="*/ 659958 w 1224501"/>
              <a:gd name="connsiteY14" fmla="*/ 707666 h 1121134"/>
              <a:gd name="connsiteX15" fmla="*/ 620202 w 1224501"/>
              <a:gd name="connsiteY15" fmla="*/ 747423 h 1121134"/>
              <a:gd name="connsiteX16" fmla="*/ 596348 w 1224501"/>
              <a:gd name="connsiteY16" fmla="*/ 763325 h 1121134"/>
              <a:gd name="connsiteX17" fmla="*/ 556591 w 1224501"/>
              <a:gd name="connsiteY17" fmla="*/ 818984 h 1121134"/>
              <a:gd name="connsiteX18" fmla="*/ 516835 w 1224501"/>
              <a:gd name="connsiteY18" fmla="*/ 850790 h 1121134"/>
              <a:gd name="connsiteX19" fmla="*/ 492981 w 1224501"/>
              <a:gd name="connsiteY19" fmla="*/ 866692 h 1121134"/>
              <a:gd name="connsiteX20" fmla="*/ 421419 w 1224501"/>
              <a:gd name="connsiteY20" fmla="*/ 946205 h 1121134"/>
              <a:gd name="connsiteX21" fmla="*/ 349857 w 1224501"/>
              <a:gd name="connsiteY21" fmla="*/ 978010 h 1121134"/>
              <a:gd name="connsiteX22" fmla="*/ 326003 w 1224501"/>
              <a:gd name="connsiteY22" fmla="*/ 1001864 h 1121134"/>
              <a:gd name="connsiteX23" fmla="*/ 286247 w 1224501"/>
              <a:gd name="connsiteY23" fmla="*/ 1009816 h 1121134"/>
              <a:gd name="connsiteX24" fmla="*/ 214685 w 1224501"/>
              <a:gd name="connsiteY24" fmla="*/ 1033670 h 1121134"/>
              <a:gd name="connsiteX25" fmla="*/ 190831 w 1224501"/>
              <a:gd name="connsiteY25" fmla="*/ 1041621 h 1121134"/>
              <a:gd name="connsiteX26" fmla="*/ 135172 w 1224501"/>
              <a:gd name="connsiteY26" fmla="*/ 1049572 h 1121134"/>
              <a:gd name="connsiteX27" fmla="*/ 87464 w 1224501"/>
              <a:gd name="connsiteY27" fmla="*/ 1065475 h 1121134"/>
              <a:gd name="connsiteX28" fmla="*/ 39756 w 1224501"/>
              <a:gd name="connsiteY28" fmla="*/ 1089329 h 1121134"/>
              <a:gd name="connsiteX29" fmla="*/ 0 w 1224501"/>
              <a:gd name="connsiteY29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081377 w 1224501"/>
              <a:gd name="connsiteY4" fmla="*/ 214685 h 1121134"/>
              <a:gd name="connsiteX5" fmla="*/ 1025718 w 1224501"/>
              <a:gd name="connsiteY5" fmla="*/ 278296 h 1121134"/>
              <a:gd name="connsiteX6" fmla="*/ 985962 w 1224501"/>
              <a:gd name="connsiteY6" fmla="*/ 326004 h 1121134"/>
              <a:gd name="connsiteX7" fmla="*/ 922351 w 1224501"/>
              <a:gd name="connsiteY7" fmla="*/ 405517 h 1121134"/>
              <a:gd name="connsiteX8" fmla="*/ 866692 w 1224501"/>
              <a:gd name="connsiteY8" fmla="*/ 469127 h 1121134"/>
              <a:gd name="connsiteX9" fmla="*/ 795130 w 1224501"/>
              <a:gd name="connsiteY9" fmla="*/ 548640 h 1121134"/>
              <a:gd name="connsiteX10" fmla="*/ 787179 w 1224501"/>
              <a:gd name="connsiteY10" fmla="*/ 580445 h 1121134"/>
              <a:gd name="connsiteX11" fmla="*/ 763325 w 1224501"/>
              <a:gd name="connsiteY11" fmla="*/ 596348 h 1121134"/>
              <a:gd name="connsiteX12" fmla="*/ 739471 w 1224501"/>
              <a:gd name="connsiteY12" fmla="*/ 620202 h 1121134"/>
              <a:gd name="connsiteX13" fmla="*/ 723568 w 1224501"/>
              <a:gd name="connsiteY13" fmla="*/ 652007 h 1121134"/>
              <a:gd name="connsiteX14" fmla="*/ 659958 w 1224501"/>
              <a:gd name="connsiteY14" fmla="*/ 707666 h 1121134"/>
              <a:gd name="connsiteX15" fmla="*/ 620202 w 1224501"/>
              <a:gd name="connsiteY15" fmla="*/ 747423 h 1121134"/>
              <a:gd name="connsiteX16" fmla="*/ 596348 w 1224501"/>
              <a:gd name="connsiteY16" fmla="*/ 763325 h 1121134"/>
              <a:gd name="connsiteX17" fmla="*/ 556591 w 1224501"/>
              <a:gd name="connsiteY17" fmla="*/ 818984 h 1121134"/>
              <a:gd name="connsiteX18" fmla="*/ 516835 w 1224501"/>
              <a:gd name="connsiteY18" fmla="*/ 850790 h 1121134"/>
              <a:gd name="connsiteX19" fmla="*/ 492981 w 1224501"/>
              <a:gd name="connsiteY19" fmla="*/ 866692 h 1121134"/>
              <a:gd name="connsiteX20" fmla="*/ 421419 w 1224501"/>
              <a:gd name="connsiteY20" fmla="*/ 946205 h 1121134"/>
              <a:gd name="connsiteX21" fmla="*/ 349857 w 1224501"/>
              <a:gd name="connsiteY21" fmla="*/ 978010 h 1121134"/>
              <a:gd name="connsiteX22" fmla="*/ 326003 w 1224501"/>
              <a:gd name="connsiteY22" fmla="*/ 1001864 h 1121134"/>
              <a:gd name="connsiteX23" fmla="*/ 286247 w 1224501"/>
              <a:gd name="connsiteY23" fmla="*/ 1009816 h 1121134"/>
              <a:gd name="connsiteX24" fmla="*/ 214685 w 1224501"/>
              <a:gd name="connsiteY24" fmla="*/ 1033670 h 1121134"/>
              <a:gd name="connsiteX25" fmla="*/ 190831 w 1224501"/>
              <a:gd name="connsiteY25" fmla="*/ 1041621 h 1121134"/>
              <a:gd name="connsiteX26" fmla="*/ 135172 w 1224501"/>
              <a:gd name="connsiteY26" fmla="*/ 1049572 h 1121134"/>
              <a:gd name="connsiteX27" fmla="*/ 39756 w 1224501"/>
              <a:gd name="connsiteY27" fmla="*/ 1089329 h 1121134"/>
              <a:gd name="connsiteX28" fmla="*/ 0 w 1224501"/>
              <a:gd name="connsiteY28" fmla="*/ 1121134 h 1121134"/>
              <a:gd name="connsiteX0" fmla="*/ 1224501 w 1224501"/>
              <a:gd name="connsiteY0" fmla="*/ 0 h 1121134"/>
              <a:gd name="connsiteX1" fmla="*/ 1192695 w 1224501"/>
              <a:gd name="connsiteY1" fmla="*/ 63610 h 1121134"/>
              <a:gd name="connsiteX2" fmla="*/ 1176793 w 1224501"/>
              <a:gd name="connsiteY2" fmla="*/ 95416 h 1121134"/>
              <a:gd name="connsiteX3" fmla="*/ 1144988 w 1224501"/>
              <a:gd name="connsiteY3" fmla="*/ 143124 h 1121134"/>
              <a:gd name="connsiteX4" fmla="*/ 1081377 w 1224501"/>
              <a:gd name="connsiteY4" fmla="*/ 214685 h 1121134"/>
              <a:gd name="connsiteX5" fmla="*/ 1025718 w 1224501"/>
              <a:gd name="connsiteY5" fmla="*/ 278296 h 1121134"/>
              <a:gd name="connsiteX6" fmla="*/ 985962 w 1224501"/>
              <a:gd name="connsiteY6" fmla="*/ 326004 h 1121134"/>
              <a:gd name="connsiteX7" fmla="*/ 922351 w 1224501"/>
              <a:gd name="connsiteY7" fmla="*/ 405517 h 1121134"/>
              <a:gd name="connsiteX8" fmla="*/ 866692 w 1224501"/>
              <a:gd name="connsiteY8" fmla="*/ 469127 h 1121134"/>
              <a:gd name="connsiteX9" fmla="*/ 795130 w 1224501"/>
              <a:gd name="connsiteY9" fmla="*/ 548640 h 1121134"/>
              <a:gd name="connsiteX10" fmla="*/ 787179 w 1224501"/>
              <a:gd name="connsiteY10" fmla="*/ 580445 h 1121134"/>
              <a:gd name="connsiteX11" fmla="*/ 763325 w 1224501"/>
              <a:gd name="connsiteY11" fmla="*/ 596348 h 1121134"/>
              <a:gd name="connsiteX12" fmla="*/ 739471 w 1224501"/>
              <a:gd name="connsiteY12" fmla="*/ 620202 h 1121134"/>
              <a:gd name="connsiteX13" fmla="*/ 723568 w 1224501"/>
              <a:gd name="connsiteY13" fmla="*/ 652007 h 1121134"/>
              <a:gd name="connsiteX14" fmla="*/ 659958 w 1224501"/>
              <a:gd name="connsiteY14" fmla="*/ 707666 h 1121134"/>
              <a:gd name="connsiteX15" fmla="*/ 620202 w 1224501"/>
              <a:gd name="connsiteY15" fmla="*/ 747423 h 1121134"/>
              <a:gd name="connsiteX16" fmla="*/ 596348 w 1224501"/>
              <a:gd name="connsiteY16" fmla="*/ 763325 h 1121134"/>
              <a:gd name="connsiteX17" fmla="*/ 556591 w 1224501"/>
              <a:gd name="connsiteY17" fmla="*/ 818984 h 1121134"/>
              <a:gd name="connsiteX18" fmla="*/ 516835 w 1224501"/>
              <a:gd name="connsiteY18" fmla="*/ 850790 h 1121134"/>
              <a:gd name="connsiteX19" fmla="*/ 492981 w 1224501"/>
              <a:gd name="connsiteY19" fmla="*/ 866692 h 1121134"/>
              <a:gd name="connsiteX20" fmla="*/ 421419 w 1224501"/>
              <a:gd name="connsiteY20" fmla="*/ 946205 h 1121134"/>
              <a:gd name="connsiteX21" fmla="*/ 349857 w 1224501"/>
              <a:gd name="connsiteY21" fmla="*/ 978010 h 1121134"/>
              <a:gd name="connsiteX22" fmla="*/ 326003 w 1224501"/>
              <a:gd name="connsiteY22" fmla="*/ 1001864 h 1121134"/>
              <a:gd name="connsiteX23" fmla="*/ 286247 w 1224501"/>
              <a:gd name="connsiteY23" fmla="*/ 1009816 h 1121134"/>
              <a:gd name="connsiteX24" fmla="*/ 214685 w 1224501"/>
              <a:gd name="connsiteY24" fmla="*/ 1033670 h 1121134"/>
              <a:gd name="connsiteX25" fmla="*/ 190831 w 1224501"/>
              <a:gd name="connsiteY25" fmla="*/ 1041621 h 1121134"/>
              <a:gd name="connsiteX26" fmla="*/ 135172 w 1224501"/>
              <a:gd name="connsiteY26" fmla="*/ 1049572 h 1121134"/>
              <a:gd name="connsiteX27" fmla="*/ 79512 w 1224501"/>
              <a:gd name="connsiteY27" fmla="*/ 1105232 h 1121134"/>
              <a:gd name="connsiteX28" fmla="*/ 0 w 1224501"/>
              <a:gd name="connsiteY28" fmla="*/ 1121134 h 1121134"/>
              <a:gd name="connsiteX0" fmla="*/ 1208598 w 1208598"/>
              <a:gd name="connsiteY0" fmla="*/ 0 h 1152939"/>
              <a:gd name="connsiteX1" fmla="*/ 1176792 w 1208598"/>
              <a:gd name="connsiteY1" fmla="*/ 63610 h 1152939"/>
              <a:gd name="connsiteX2" fmla="*/ 1160890 w 1208598"/>
              <a:gd name="connsiteY2" fmla="*/ 95416 h 1152939"/>
              <a:gd name="connsiteX3" fmla="*/ 1129085 w 1208598"/>
              <a:gd name="connsiteY3" fmla="*/ 143124 h 1152939"/>
              <a:gd name="connsiteX4" fmla="*/ 1065474 w 1208598"/>
              <a:gd name="connsiteY4" fmla="*/ 214685 h 1152939"/>
              <a:gd name="connsiteX5" fmla="*/ 1009815 w 1208598"/>
              <a:gd name="connsiteY5" fmla="*/ 278296 h 1152939"/>
              <a:gd name="connsiteX6" fmla="*/ 970059 w 1208598"/>
              <a:gd name="connsiteY6" fmla="*/ 326004 h 1152939"/>
              <a:gd name="connsiteX7" fmla="*/ 906448 w 1208598"/>
              <a:gd name="connsiteY7" fmla="*/ 405517 h 1152939"/>
              <a:gd name="connsiteX8" fmla="*/ 850789 w 1208598"/>
              <a:gd name="connsiteY8" fmla="*/ 469127 h 1152939"/>
              <a:gd name="connsiteX9" fmla="*/ 779227 w 1208598"/>
              <a:gd name="connsiteY9" fmla="*/ 548640 h 1152939"/>
              <a:gd name="connsiteX10" fmla="*/ 771276 w 1208598"/>
              <a:gd name="connsiteY10" fmla="*/ 580445 h 1152939"/>
              <a:gd name="connsiteX11" fmla="*/ 747422 w 1208598"/>
              <a:gd name="connsiteY11" fmla="*/ 596348 h 1152939"/>
              <a:gd name="connsiteX12" fmla="*/ 723568 w 1208598"/>
              <a:gd name="connsiteY12" fmla="*/ 620202 h 1152939"/>
              <a:gd name="connsiteX13" fmla="*/ 707665 w 1208598"/>
              <a:gd name="connsiteY13" fmla="*/ 652007 h 1152939"/>
              <a:gd name="connsiteX14" fmla="*/ 644055 w 1208598"/>
              <a:gd name="connsiteY14" fmla="*/ 707666 h 1152939"/>
              <a:gd name="connsiteX15" fmla="*/ 604299 w 1208598"/>
              <a:gd name="connsiteY15" fmla="*/ 747423 h 1152939"/>
              <a:gd name="connsiteX16" fmla="*/ 580445 w 1208598"/>
              <a:gd name="connsiteY16" fmla="*/ 763325 h 1152939"/>
              <a:gd name="connsiteX17" fmla="*/ 540688 w 1208598"/>
              <a:gd name="connsiteY17" fmla="*/ 818984 h 1152939"/>
              <a:gd name="connsiteX18" fmla="*/ 500932 w 1208598"/>
              <a:gd name="connsiteY18" fmla="*/ 850790 h 1152939"/>
              <a:gd name="connsiteX19" fmla="*/ 477078 w 1208598"/>
              <a:gd name="connsiteY19" fmla="*/ 866692 h 1152939"/>
              <a:gd name="connsiteX20" fmla="*/ 405516 w 1208598"/>
              <a:gd name="connsiteY20" fmla="*/ 946205 h 1152939"/>
              <a:gd name="connsiteX21" fmla="*/ 333954 w 1208598"/>
              <a:gd name="connsiteY21" fmla="*/ 978010 h 1152939"/>
              <a:gd name="connsiteX22" fmla="*/ 310100 w 1208598"/>
              <a:gd name="connsiteY22" fmla="*/ 1001864 h 1152939"/>
              <a:gd name="connsiteX23" fmla="*/ 270344 w 1208598"/>
              <a:gd name="connsiteY23" fmla="*/ 1009816 h 1152939"/>
              <a:gd name="connsiteX24" fmla="*/ 198782 w 1208598"/>
              <a:gd name="connsiteY24" fmla="*/ 1033670 h 1152939"/>
              <a:gd name="connsiteX25" fmla="*/ 174928 w 1208598"/>
              <a:gd name="connsiteY25" fmla="*/ 1041621 h 1152939"/>
              <a:gd name="connsiteX26" fmla="*/ 119269 w 1208598"/>
              <a:gd name="connsiteY26" fmla="*/ 1049572 h 1152939"/>
              <a:gd name="connsiteX27" fmla="*/ 63609 w 1208598"/>
              <a:gd name="connsiteY27" fmla="*/ 1105232 h 1152939"/>
              <a:gd name="connsiteX28" fmla="*/ 0 w 1208598"/>
              <a:gd name="connsiteY28" fmla="*/ 1152939 h 1152939"/>
              <a:gd name="connsiteX0" fmla="*/ 1208598 w 1208598"/>
              <a:gd name="connsiteY0" fmla="*/ 0 h 1152939"/>
              <a:gd name="connsiteX1" fmla="*/ 1176792 w 1208598"/>
              <a:gd name="connsiteY1" fmla="*/ 63610 h 1152939"/>
              <a:gd name="connsiteX2" fmla="*/ 1160890 w 1208598"/>
              <a:gd name="connsiteY2" fmla="*/ 95416 h 1152939"/>
              <a:gd name="connsiteX3" fmla="*/ 1129085 w 1208598"/>
              <a:gd name="connsiteY3" fmla="*/ 143124 h 1152939"/>
              <a:gd name="connsiteX4" fmla="*/ 1065474 w 1208598"/>
              <a:gd name="connsiteY4" fmla="*/ 214685 h 1152939"/>
              <a:gd name="connsiteX5" fmla="*/ 1009815 w 1208598"/>
              <a:gd name="connsiteY5" fmla="*/ 278296 h 1152939"/>
              <a:gd name="connsiteX6" fmla="*/ 970059 w 1208598"/>
              <a:gd name="connsiteY6" fmla="*/ 326004 h 1152939"/>
              <a:gd name="connsiteX7" fmla="*/ 906448 w 1208598"/>
              <a:gd name="connsiteY7" fmla="*/ 405517 h 1152939"/>
              <a:gd name="connsiteX8" fmla="*/ 850789 w 1208598"/>
              <a:gd name="connsiteY8" fmla="*/ 469127 h 1152939"/>
              <a:gd name="connsiteX9" fmla="*/ 779227 w 1208598"/>
              <a:gd name="connsiteY9" fmla="*/ 548640 h 1152939"/>
              <a:gd name="connsiteX10" fmla="*/ 771276 w 1208598"/>
              <a:gd name="connsiteY10" fmla="*/ 580445 h 1152939"/>
              <a:gd name="connsiteX11" fmla="*/ 747422 w 1208598"/>
              <a:gd name="connsiteY11" fmla="*/ 596348 h 1152939"/>
              <a:gd name="connsiteX12" fmla="*/ 723568 w 1208598"/>
              <a:gd name="connsiteY12" fmla="*/ 620202 h 1152939"/>
              <a:gd name="connsiteX13" fmla="*/ 707665 w 1208598"/>
              <a:gd name="connsiteY13" fmla="*/ 652007 h 1152939"/>
              <a:gd name="connsiteX14" fmla="*/ 644055 w 1208598"/>
              <a:gd name="connsiteY14" fmla="*/ 707666 h 1152939"/>
              <a:gd name="connsiteX15" fmla="*/ 604299 w 1208598"/>
              <a:gd name="connsiteY15" fmla="*/ 747423 h 1152939"/>
              <a:gd name="connsiteX16" fmla="*/ 580445 w 1208598"/>
              <a:gd name="connsiteY16" fmla="*/ 763325 h 1152939"/>
              <a:gd name="connsiteX17" fmla="*/ 540688 w 1208598"/>
              <a:gd name="connsiteY17" fmla="*/ 818984 h 1152939"/>
              <a:gd name="connsiteX18" fmla="*/ 500932 w 1208598"/>
              <a:gd name="connsiteY18" fmla="*/ 850790 h 1152939"/>
              <a:gd name="connsiteX19" fmla="*/ 477078 w 1208598"/>
              <a:gd name="connsiteY19" fmla="*/ 866692 h 1152939"/>
              <a:gd name="connsiteX20" fmla="*/ 405516 w 1208598"/>
              <a:gd name="connsiteY20" fmla="*/ 946205 h 1152939"/>
              <a:gd name="connsiteX21" fmla="*/ 333954 w 1208598"/>
              <a:gd name="connsiteY21" fmla="*/ 978010 h 1152939"/>
              <a:gd name="connsiteX22" fmla="*/ 310100 w 1208598"/>
              <a:gd name="connsiteY22" fmla="*/ 1001864 h 1152939"/>
              <a:gd name="connsiteX23" fmla="*/ 270344 w 1208598"/>
              <a:gd name="connsiteY23" fmla="*/ 1009816 h 1152939"/>
              <a:gd name="connsiteX24" fmla="*/ 198782 w 1208598"/>
              <a:gd name="connsiteY24" fmla="*/ 1033670 h 1152939"/>
              <a:gd name="connsiteX25" fmla="*/ 174928 w 1208598"/>
              <a:gd name="connsiteY25" fmla="*/ 1041621 h 1152939"/>
              <a:gd name="connsiteX26" fmla="*/ 119269 w 1208598"/>
              <a:gd name="connsiteY26" fmla="*/ 1081377 h 1152939"/>
              <a:gd name="connsiteX27" fmla="*/ 63609 w 1208598"/>
              <a:gd name="connsiteY27" fmla="*/ 1105232 h 1152939"/>
              <a:gd name="connsiteX28" fmla="*/ 0 w 1208598"/>
              <a:gd name="connsiteY28" fmla="*/ 1152939 h 1152939"/>
              <a:gd name="connsiteX0" fmla="*/ 1232452 w 1232452"/>
              <a:gd name="connsiteY0" fmla="*/ 0 h 1144988"/>
              <a:gd name="connsiteX1" fmla="*/ 1176792 w 1232452"/>
              <a:gd name="connsiteY1" fmla="*/ 55659 h 1144988"/>
              <a:gd name="connsiteX2" fmla="*/ 1160890 w 1232452"/>
              <a:gd name="connsiteY2" fmla="*/ 87465 h 1144988"/>
              <a:gd name="connsiteX3" fmla="*/ 1129085 w 1232452"/>
              <a:gd name="connsiteY3" fmla="*/ 135173 h 1144988"/>
              <a:gd name="connsiteX4" fmla="*/ 1065474 w 1232452"/>
              <a:gd name="connsiteY4" fmla="*/ 206734 h 1144988"/>
              <a:gd name="connsiteX5" fmla="*/ 1009815 w 1232452"/>
              <a:gd name="connsiteY5" fmla="*/ 270345 h 1144988"/>
              <a:gd name="connsiteX6" fmla="*/ 970059 w 1232452"/>
              <a:gd name="connsiteY6" fmla="*/ 318053 h 1144988"/>
              <a:gd name="connsiteX7" fmla="*/ 906448 w 1232452"/>
              <a:gd name="connsiteY7" fmla="*/ 397566 h 1144988"/>
              <a:gd name="connsiteX8" fmla="*/ 850789 w 1232452"/>
              <a:gd name="connsiteY8" fmla="*/ 461176 h 1144988"/>
              <a:gd name="connsiteX9" fmla="*/ 779227 w 1232452"/>
              <a:gd name="connsiteY9" fmla="*/ 540689 h 1144988"/>
              <a:gd name="connsiteX10" fmla="*/ 771276 w 1232452"/>
              <a:gd name="connsiteY10" fmla="*/ 572494 h 1144988"/>
              <a:gd name="connsiteX11" fmla="*/ 747422 w 1232452"/>
              <a:gd name="connsiteY11" fmla="*/ 588397 h 1144988"/>
              <a:gd name="connsiteX12" fmla="*/ 723568 w 1232452"/>
              <a:gd name="connsiteY12" fmla="*/ 612251 h 1144988"/>
              <a:gd name="connsiteX13" fmla="*/ 707665 w 1232452"/>
              <a:gd name="connsiteY13" fmla="*/ 644056 h 1144988"/>
              <a:gd name="connsiteX14" fmla="*/ 644055 w 1232452"/>
              <a:gd name="connsiteY14" fmla="*/ 699715 h 1144988"/>
              <a:gd name="connsiteX15" fmla="*/ 604299 w 1232452"/>
              <a:gd name="connsiteY15" fmla="*/ 739472 h 1144988"/>
              <a:gd name="connsiteX16" fmla="*/ 580445 w 1232452"/>
              <a:gd name="connsiteY16" fmla="*/ 755374 h 1144988"/>
              <a:gd name="connsiteX17" fmla="*/ 540688 w 1232452"/>
              <a:gd name="connsiteY17" fmla="*/ 811033 h 1144988"/>
              <a:gd name="connsiteX18" fmla="*/ 500932 w 1232452"/>
              <a:gd name="connsiteY18" fmla="*/ 842839 h 1144988"/>
              <a:gd name="connsiteX19" fmla="*/ 477078 w 1232452"/>
              <a:gd name="connsiteY19" fmla="*/ 858741 h 1144988"/>
              <a:gd name="connsiteX20" fmla="*/ 405516 w 1232452"/>
              <a:gd name="connsiteY20" fmla="*/ 938254 h 1144988"/>
              <a:gd name="connsiteX21" fmla="*/ 333954 w 1232452"/>
              <a:gd name="connsiteY21" fmla="*/ 970059 h 1144988"/>
              <a:gd name="connsiteX22" fmla="*/ 310100 w 1232452"/>
              <a:gd name="connsiteY22" fmla="*/ 993913 h 1144988"/>
              <a:gd name="connsiteX23" fmla="*/ 270344 w 1232452"/>
              <a:gd name="connsiteY23" fmla="*/ 1001865 h 1144988"/>
              <a:gd name="connsiteX24" fmla="*/ 198782 w 1232452"/>
              <a:gd name="connsiteY24" fmla="*/ 1025719 h 1144988"/>
              <a:gd name="connsiteX25" fmla="*/ 174928 w 1232452"/>
              <a:gd name="connsiteY25" fmla="*/ 1033670 h 1144988"/>
              <a:gd name="connsiteX26" fmla="*/ 119269 w 1232452"/>
              <a:gd name="connsiteY26" fmla="*/ 1073426 h 1144988"/>
              <a:gd name="connsiteX27" fmla="*/ 63609 w 1232452"/>
              <a:gd name="connsiteY27" fmla="*/ 1097281 h 1144988"/>
              <a:gd name="connsiteX28" fmla="*/ 0 w 1232452"/>
              <a:gd name="connsiteY28" fmla="*/ 1144988 h 1144988"/>
              <a:gd name="connsiteX0" fmla="*/ 1272208 w 1272208"/>
              <a:gd name="connsiteY0" fmla="*/ 0 h 1144988"/>
              <a:gd name="connsiteX1" fmla="*/ 1176792 w 1272208"/>
              <a:gd name="connsiteY1" fmla="*/ 55659 h 1144988"/>
              <a:gd name="connsiteX2" fmla="*/ 1160890 w 1272208"/>
              <a:gd name="connsiteY2" fmla="*/ 87465 h 1144988"/>
              <a:gd name="connsiteX3" fmla="*/ 1129085 w 1272208"/>
              <a:gd name="connsiteY3" fmla="*/ 135173 h 1144988"/>
              <a:gd name="connsiteX4" fmla="*/ 1065474 w 1272208"/>
              <a:gd name="connsiteY4" fmla="*/ 206734 h 1144988"/>
              <a:gd name="connsiteX5" fmla="*/ 1009815 w 1272208"/>
              <a:gd name="connsiteY5" fmla="*/ 270345 h 1144988"/>
              <a:gd name="connsiteX6" fmla="*/ 970059 w 1272208"/>
              <a:gd name="connsiteY6" fmla="*/ 318053 h 1144988"/>
              <a:gd name="connsiteX7" fmla="*/ 906448 w 1272208"/>
              <a:gd name="connsiteY7" fmla="*/ 397566 h 1144988"/>
              <a:gd name="connsiteX8" fmla="*/ 850789 w 1272208"/>
              <a:gd name="connsiteY8" fmla="*/ 461176 h 1144988"/>
              <a:gd name="connsiteX9" fmla="*/ 779227 w 1272208"/>
              <a:gd name="connsiteY9" fmla="*/ 540689 h 1144988"/>
              <a:gd name="connsiteX10" fmla="*/ 771276 w 1272208"/>
              <a:gd name="connsiteY10" fmla="*/ 572494 h 1144988"/>
              <a:gd name="connsiteX11" fmla="*/ 747422 w 1272208"/>
              <a:gd name="connsiteY11" fmla="*/ 588397 h 1144988"/>
              <a:gd name="connsiteX12" fmla="*/ 723568 w 1272208"/>
              <a:gd name="connsiteY12" fmla="*/ 612251 h 1144988"/>
              <a:gd name="connsiteX13" fmla="*/ 707665 w 1272208"/>
              <a:gd name="connsiteY13" fmla="*/ 644056 h 1144988"/>
              <a:gd name="connsiteX14" fmla="*/ 644055 w 1272208"/>
              <a:gd name="connsiteY14" fmla="*/ 699715 h 1144988"/>
              <a:gd name="connsiteX15" fmla="*/ 604299 w 1272208"/>
              <a:gd name="connsiteY15" fmla="*/ 739472 h 1144988"/>
              <a:gd name="connsiteX16" fmla="*/ 580445 w 1272208"/>
              <a:gd name="connsiteY16" fmla="*/ 755374 h 1144988"/>
              <a:gd name="connsiteX17" fmla="*/ 540688 w 1272208"/>
              <a:gd name="connsiteY17" fmla="*/ 811033 h 1144988"/>
              <a:gd name="connsiteX18" fmla="*/ 500932 w 1272208"/>
              <a:gd name="connsiteY18" fmla="*/ 842839 h 1144988"/>
              <a:gd name="connsiteX19" fmla="*/ 477078 w 1272208"/>
              <a:gd name="connsiteY19" fmla="*/ 858741 h 1144988"/>
              <a:gd name="connsiteX20" fmla="*/ 405516 w 1272208"/>
              <a:gd name="connsiteY20" fmla="*/ 938254 h 1144988"/>
              <a:gd name="connsiteX21" fmla="*/ 333954 w 1272208"/>
              <a:gd name="connsiteY21" fmla="*/ 970059 h 1144988"/>
              <a:gd name="connsiteX22" fmla="*/ 310100 w 1272208"/>
              <a:gd name="connsiteY22" fmla="*/ 993913 h 1144988"/>
              <a:gd name="connsiteX23" fmla="*/ 270344 w 1272208"/>
              <a:gd name="connsiteY23" fmla="*/ 1001865 h 1144988"/>
              <a:gd name="connsiteX24" fmla="*/ 198782 w 1272208"/>
              <a:gd name="connsiteY24" fmla="*/ 1025719 h 1144988"/>
              <a:gd name="connsiteX25" fmla="*/ 174928 w 1272208"/>
              <a:gd name="connsiteY25" fmla="*/ 1033670 h 1144988"/>
              <a:gd name="connsiteX26" fmla="*/ 119269 w 1272208"/>
              <a:gd name="connsiteY26" fmla="*/ 1073426 h 1144988"/>
              <a:gd name="connsiteX27" fmla="*/ 63609 w 1272208"/>
              <a:gd name="connsiteY27" fmla="*/ 1097281 h 1144988"/>
              <a:gd name="connsiteX28" fmla="*/ 0 w 1272208"/>
              <a:gd name="connsiteY28" fmla="*/ 1144988 h 1144988"/>
              <a:gd name="connsiteX0" fmla="*/ 1272208 w 1272208"/>
              <a:gd name="connsiteY0" fmla="*/ 0 h 1144988"/>
              <a:gd name="connsiteX1" fmla="*/ 1176792 w 1272208"/>
              <a:gd name="connsiteY1" fmla="*/ 55659 h 1144988"/>
              <a:gd name="connsiteX2" fmla="*/ 1160890 w 1272208"/>
              <a:gd name="connsiteY2" fmla="*/ 87465 h 1144988"/>
              <a:gd name="connsiteX3" fmla="*/ 1129085 w 1272208"/>
              <a:gd name="connsiteY3" fmla="*/ 135173 h 1144988"/>
              <a:gd name="connsiteX4" fmla="*/ 1065474 w 1272208"/>
              <a:gd name="connsiteY4" fmla="*/ 206734 h 1144988"/>
              <a:gd name="connsiteX5" fmla="*/ 1009815 w 1272208"/>
              <a:gd name="connsiteY5" fmla="*/ 270345 h 1144988"/>
              <a:gd name="connsiteX6" fmla="*/ 970059 w 1272208"/>
              <a:gd name="connsiteY6" fmla="*/ 318053 h 1144988"/>
              <a:gd name="connsiteX7" fmla="*/ 906448 w 1272208"/>
              <a:gd name="connsiteY7" fmla="*/ 397566 h 1144988"/>
              <a:gd name="connsiteX8" fmla="*/ 850789 w 1272208"/>
              <a:gd name="connsiteY8" fmla="*/ 461176 h 1144988"/>
              <a:gd name="connsiteX9" fmla="*/ 779227 w 1272208"/>
              <a:gd name="connsiteY9" fmla="*/ 540689 h 1144988"/>
              <a:gd name="connsiteX10" fmla="*/ 771276 w 1272208"/>
              <a:gd name="connsiteY10" fmla="*/ 572494 h 1144988"/>
              <a:gd name="connsiteX11" fmla="*/ 723568 w 1272208"/>
              <a:gd name="connsiteY11" fmla="*/ 612251 h 1144988"/>
              <a:gd name="connsiteX12" fmla="*/ 707665 w 1272208"/>
              <a:gd name="connsiteY12" fmla="*/ 644056 h 1144988"/>
              <a:gd name="connsiteX13" fmla="*/ 644055 w 1272208"/>
              <a:gd name="connsiteY13" fmla="*/ 699715 h 1144988"/>
              <a:gd name="connsiteX14" fmla="*/ 604299 w 1272208"/>
              <a:gd name="connsiteY14" fmla="*/ 739472 h 1144988"/>
              <a:gd name="connsiteX15" fmla="*/ 580445 w 1272208"/>
              <a:gd name="connsiteY15" fmla="*/ 755374 h 1144988"/>
              <a:gd name="connsiteX16" fmla="*/ 540688 w 1272208"/>
              <a:gd name="connsiteY16" fmla="*/ 811033 h 1144988"/>
              <a:gd name="connsiteX17" fmla="*/ 500932 w 1272208"/>
              <a:gd name="connsiteY17" fmla="*/ 842839 h 1144988"/>
              <a:gd name="connsiteX18" fmla="*/ 477078 w 1272208"/>
              <a:gd name="connsiteY18" fmla="*/ 858741 h 1144988"/>
              <a:gd name="connsiteX19" fmla="*/ 405516 w 1272208"/>
              <a:gd name="connsiteY19" fmla="*/ 938254 h 1144988"/>
              <a:gd name="connsiteX20" fmla="*/ 333954 w 1272208"/>
              <a:gd name="connsiteY20" fmla="*/ 970059 h 1144988"/>
              <a:gd name="connsiteX21" fmla="*/ 310100 w 1272208"/>
              <a:gd name="connsiteY21" fmla="*/ 993913 h 1144988"/>
              <a:gd name="connsiteX22" fmla="*/ 270344 w 1272208"/>
              <a:gd name="connsiteY22" fmla="*/ 1001865 h 1144988"/>
              <a:gd name="connsiteX23" fmla="*/ 198782 w 1272208"/>
              <a:gd name="connsiteY23" fmla="*/ 1025719 h 1144988"/>
              <a:gd name="connsiteX24" fmla="*/ 174928 w 1272208"/>
              <a:gd name="connsiteY24" fmla="*/ 1033670 h 1144988"/>
              <a:gd name="connsiteX25" fmla="*/ 119269 w 1272208"/>
              <a:gd name="connsiteY25" fmla="*/ 1073426 h 1144988"/>
              <a:gd name="connsiteX26" fmla="*/ 63609 w 1272208"/>
              <a:gd name="connsiteY26" fmla="*/ 1097281 h 1144988"/>
              <a:gd name="connsiteX27" fmla="*/ 0 w 1272208"/>
              <a:gd name="connsiteY27" fmla="*/ 1144988 h 1144988"/>
              <a:gd name="connsiteX0" fmla="*/ 1272208 w 1272208"/>
              <a:gd name="connsiteY0" fmla="*/ 0 h 1144988"/>
              <a:gd name="connsiteX1" fmla="*/ 1176792 w 1272208"/>
              <a:gd name="connsiteY1" fmla="*/ 55659 h 1144988"/>
              <a:gd name="connsiteX2" fmla="*/ 1160890 w 1272208"/>
              <a:gd name="connsiteY2" fmla="*/ 87465 h 1144988"/>
              <a:gd name="connsiteX3" fmla="*/ 1129085 w 1272208"/>
              <a:gd name="connsiteY3" fmla="*/ 135173 h 1144988"/>
              <a:gd name="connsiteX4" fmla="*/ 1065474 w 1272208"/>
              <a:gd name="connsiteY4" fmla="*/ 206734 h 1144988"/>
              <a:gd name="connsiteX5" fmla="*/ 1009815 w 1272208"/>
              <a:gd name="connsiteY5" fmla="*/ 270345 h 1144988"/>
              <a:gd name="connsiteX6" fmla="*/ 970059 w 1272208"/>
              <a:gd name="connsiteY6" fmla="*/ 318053 h 1144988"/>
              <a:gd name="connsiteX7" fmla="*/ 906448 w 1272208"/>
              <a:gd name="connsiteY7" fmla="*/ 397566 h 1144988"/>
              <a:gd name="connsiteX8" fmla="*/ 850789 w 1272208"/>
              <a:gd name="connsiteY8" fmla="*/ 461176 h 1144988"/>
              <a:gd name="connsiteX9" fmla="*/ 779227 w 1272208"/>
              <a:gd name="connsiteY9" fmla="*/ 540689 h 1144988"/>
              <a:gd name="connsiteX10" fmla="*/ 771276 w 1272208"/>
              <a:gd name="connsiteY10" fmla="*/ 572494 h 1144988"/>
              <a:gd name="connsiteX11" fmla="*/ 707665 w 1272208"/>
              <a:gd name="connsiteY11" fmla="*/ 644056 h 1144988"/>
              <a:gd name="connsiteX12" fmla="*/ 644055 w 1272208"/>
              <a:gd name="connsiteY12" fmla="*/ 699715 h 1144988"/>
              <a:gd name="connsiteX13" fmla="*/ 604299 w 1272208"/>
              <a:gd name="connsiteY13" fmla="*/ 739472 h 1144988"/>
              <a:gd name="connsiteX14" fmla="*/ 580445 w 1272208"/>
              <a:gd name="connsiteY14" fmla="*/ 755374 h 1144988"/>
              <a:gd name="connsiteX15" fmla="*/ 540688 w 1272208"/>
              <a:gd name="connsiteY15" fmla="*/ 811033 h 1144988"/>
              <a:gd name="connsiteX16" fmla="*/ 500932 w 1272208"/>
              <a:gd name="connsiteY16" fmla="*/ 842839 h 1144988"/>
              <a:gd name="connsiteX17" fmla="*/ 477078 w 1272208"/>
              <a:gd name="connsiteY17" fmla="*/ 858741 h 1144988"/>
              <a:gd name="connsiteX18" fmla="*/ 405516 w 1272208"/>
              <a:gd name="connsiteY18" fmla="*/ 938254 h 1144988"/>
              <a:gd name="connsiteX19" fmla="*/ 333954 w 1272208"/>
              <a:gd name="connsiteY19" fmla="*/ 970059 h 1144988"/>
              <a:gd name="connsiteX20" fmla="*/ 310100 w 1272208"/>
              <a:gd name="connsiteY20" fmla="*/ 993913 h 1144988"/>
              <a:gd name="connsiteX21" fmla="*/ 270344 w 1272208"/>
              <a:gd name="connsiteY21" fmla="*/ 1001865 h 1144988"/>
              <a:gd name="connsiteX22" fmla="*/ 198782 w 1272208"/>
              <a:gd name="connsiteY22" fmla="*/ 1025719 h 1144988"/>
              <a:gd name="connsiteX23" fmla="*/ 174928 w 1272208"/>
              <a:gd name="connsiteY23" fmla="*/ 1033670 h 1144988"/>
              <a:gd name="connsiteX24" fmla="*/ 119269 w 1272208"/>
              <a:gd name="connsiteY24" fmla="*/ 1073426 h 1144988"/>
              <a:gd name="connsiteX25" fmla="*/ 63609 w 1272208"/>
              <a:gd name="connsiteY25" fmla="*/ 1097281 h 1144988"/>
              <a:gd name="connsiteX26" fmla="*/ 0 w 1272208"/>
              <a:gd name="connsiteY26" fmla="*/ 1144988 h 1144988"/>
              <a:gd name="connsiteX0" fmla="*/ 1272208 w 1272208"/>
              <a:gd name="connsiteY0" fmla="*/ 0 h 1144988"/>
              <a:gd name="connsiteX1" fmla="*/ 1176792 w 1272208"/>
              <a:gd name="connsiteY1" fmla="*/ 55659 h 1144988"/>
              <a:gd name="connsiteX2" fmla="*/ 1160890 w 1272208"/>
              <a:gd name="connsiteY2" fmla="*/ 87465 h 1144988"/>
              <a:gd name="connsiteX3" fmla="*/ 1129085 w 1272208"/>
              <a:gd name="connsiteY3" fmla="*/ 135173 h 1144988"/>
              <a:gd name="connsiteX4" fmla="*/ 1065474 w 1272208"/>
              <a:gd name="connsiteY4" fmla="*/ 206734 h 1144988"/>
              <a:gd name="connsiteX5" fmla="*/ 1009815 w 1272208"/>
              <a:gd name="connsiteY5" fmla="*/ 270345 h 1144988"/>
              <a:gd name="connsiteX6" fmla="*/ 970059 w 1272208"/>
              <a:gd name="connsiteY6" fmla="*/ 318053 h 1144988"/>
              <a:gd name="connsiteX7" fmla="*/ 906448 w 1272208"/>
              <a:gd name="connsiteY7" fmla="*/ 397566 h 1144988"/>
              <a:gd name="connsiteX8" fmla="*/ 850789 w 1272208"/>
              <a:gd name="connsiteY8" fmla="*/ 461176 h 1144988"/>
              <a:gd name="connsiteX9" fmla="*/ 771276 w 1272208"/>
              <a:gd name="connsiteY9" fmla="*/ 572494 h 1144988"/>
              <a:gd name="connsiteX10" fmla="*/ 707665 w 1272208"/>
              <a:gd name="connsiteY10" fmla="*/ 644056 h 1144988"/>
              <a:gd name="connsiteX11" fmla="*/ 644055 w 1272208"/>
              <a:gd name="connsiteY11" fmla="*/ 699715 h 1144988"/>
              <a:gd name="connsiteX12" fmla="*/ 604299 w 1272208"/>
              <a:gd name="connsiteY12" fmla="*/ 739472 h 1144988"/>
              <a:gd name="connsiteX13" fmla="*/ 580445 w 1272208"/>
              <a:gd name="connsiteY13" fmla="*/ 755374 h 1144988"/>
              <a:gd name="connsiteX14" fmla="*/ 540688 w 1272208"/>
              <a:gd name="connsiteY14" fmla="*/ 811033 h 1144988"/>
              <a:gd name="connsiteX15" fmla="*/ 500932 w 1272208"/>
              <a:gd name="connsiteY15" fmla="*/ 842839 h 1144988"/>
              <a:gd name="connsiteX16" fmla="*/ 477078 w 1272208"/>
              <a:gd name="connsiteY16" fmla="*/ 858741 h 1144988"/>
              <a:gd name="connsiteX17" fmla="*/ 405516 w 1272208"/>
              <a:gd name="connsiteY17" fmla="*/ 938254 h 1144988"/>
              <a:gd name="connsiteX18" fmla="*/ 333954 w 1272208"/>
              <a:gd name="connsiteY18" fmla="*/ 970059 h 1144988"/>
              <a:gd name="connsiteX19" fmla="*/ 310100 w 1272208"/>
              <a:gd name="connsiteY19" fmla="*/ 993913 h 1144988"/>
              <a:gd name="connsiteX20" fmla="*/ 270344 w 1272208"/>
              <a:gd name="connsiteY20" fmla="*/ 1001865 h 1144988"/>
              <a:gd name="connsiteX21" fmla="*/ 198782 w 1272208"/>
              <a:gd name="connsiteY21" fmla="*/ 1025719 h 1144988"/>
              <a:gd name="connsiteX22" fmla="*/ 174928 w 1272208"/>
              <a:gd name="connsiteY22" fmla="*/ 1033670 h 1144988"/>
              <a:gd name="connsiteX23" fmla="*/ 119269 w 1272208"/>
              <a:gd name="connsiteY23" fmla="*/ 1073426 h 1144988"/>
              <a:gd name="connsiteX24" fmla="*/ 63609 w 1272208"/>
              <a:gd name="connsiteY24" fmla="*/ 1097281 h 1144988"/>
              <a:gd name="connsiteX25" fmla="*/ 0 w 1272208"/>
              <a:gd name="connsiteY25" fmla="*/ 1144988 h 1144988"/>
              <a:gd name="connsiteX0" fmla="*/ 1272208 w 1272208"/>
              <a:gd name="connsiteY0" fmla="*/ 0 h 1144988"/>
              <a:gd name="connsiteX1" fmla="*/ 1160890 w 1272208"/>
              <a:gd name="connsiteY1" fmla="*/ 87465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333954 w 1272208"/>
              <a:gd name="connsiteY17" fmla="*/ 970059 h 1144988"/>
              <a:gd name="connsiteX18" fmla="*/ 310100 w 1272208"/>
              <a:gd name="connsiteY18" fmla="*/ 993913 h 1144988"/>
              <a:gd name="connsiteX19" fmla="*/ 270344 w 1272208"/>
              <a:gd name="connsiteY19" fmla="*/ 1001865 h 1144988"/>
              <a:gd name="connsiteX20" fmla="*/ 198782 w 1272208"/>
              <a:gd name="connsiteY20" fmla="*/ 1025719 h 1144988"/>
              <a:gd name="connsiteX21" fmla="*/ 174928 w 1272208"/>
              <a:gd name="connsiteY21" fmla="*/ 1033670 h 1144988"/>
              <a:gd name="connsiteX22" fmla="*/ 119269 w 1272208"/>
              <a:gd name="connsiteY22" fmla="*/ 1073426 h 1144988"/>
              <a:gd name="connsiteX23" fmla="*/ 63609 w 1272208"/>
              <a:gd name="connsiteY23" fmla="*/ 1097281 h 1144988"/>
              <a:gd name="connsiteX24" fmla="*/ 0 w 1272208"/>
              <a:gd name="connsiteY24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333954 w 1272208"/>
              <a:gd name="connsiteY17" fmla="*/ 970059 h 1144988"/>
              <a:gd name="connsiteX18" fmla="*/ 310100 w 1272208"/>
              <a:gd name="connsiteY18" fmla="*/ 993913 h 1144988"/>
              <a:gd name="connsiteX19" fmla="*/ 270344 w 1272208"/>
              <a:gd name="connsiteY19" fmla="*/ 1001865 h 1144988"/>
              <a:gd name="connsiteX20" fmla="*/ 198782 w 1272208"/>
              <a:gd name="connsiteY20" fmla="*/ 1025719 h 1144988"/>
              <a:gd name="connsiteX21" fmla="*/ 174928 w 1272208"/>
              <a:gd name="connsiteY21" fmla="*/ 1033670 h 1144988"/>
              <a:gd name="connsiteX22" fmla="*/ 119269 w 1272208"/>
              <a:gd name="connsiteY22" fmla="*/ 1073426 h 1144988"/>
              <a:gd name="connsiteX23" fmla="*/ 63609 w 1272208"/>
              <a:gd name="connsiteY23" fmla="*/ 1097281 h 1144988"/>
              <a:gd name="connsiteX24" fmla="*/ 0 w 1272208"/>
              <a:gd name="connsiteY24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333954 w 1272208"/>
              <a:gd name="connsiteY17" fmla="*/ 970059 h 1144988"/>
              <a:gd name="connsiteX18" fmla="*/ 310100 w 1272208"/>
              <a:gd name="connsiteY18" fmla="*/ 993913 h 1144988"/>
              <a:gd name="connsiteX19" fmla="*/ 270344 w 1272208"/>
              <a:gd name="connsiteY19" fmla="*/ 1001865 h 1144988"/>
              <a:gd name="connsiteX20" fmla="*/ 198782 w 1272208"/>
              <a:gd name="connsiteY20" fmla="*/ 1025719 h 1144988"/>
              <a:gd name="connsiteX21" fmla="*/ 119269 w 1272208"/>
              <a:gd name="connsiteY21" fmla="*/ 1073426 h 1144988"/>
              <a:gd name="connsiteX22" fmla="*/ 63609 w 1272208"/>
              <a:gd name="connsiteY22" fmla="*/ 1097281 h 1144988"/>
              <a:gd name="connsiteX23" fmla="*/ 0 w 1272208"/>
              <a:gd name="connsiteY23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333954 w 1272208"/>
              <a:gd name="connsiteY17" fmla="*/ 970059 h 1144988"/>
              <a:gd name="connsiteX18" fmla="*/ 310100 w 1272208"/>
              <a:gd name="connsiteY18" fmla="*/ 993913 h 1144988"/>
              <a:gd name="connsiteX19" fmla="*/ 270344 w 1272208"/>
              <a:gd name="connsiteY19" fmla="*/ 1001865 h 1144988"/>
              <a:gd name="connsiteX20" fmla="*/ 119269 w 1272208"/>
              <a:gd name="connsiteY20" fmla="*/ 1073426 h 1144988"/>
              <a:gd name="connsiteX21" fmla="*/ 63609 w 1272208"/>
              <a:gd name="connsiteY21" fmla="*/ 1097281 h 1144988"/>
              <a:gd name="connsiteX22" fmla="*/ 0 w 1272208"/>
              <a:gd name="connsiteY22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310100 w 1272208"/>
              <a:gd name="connsiteY17" fmla="*/ 993913 h 1144988"/>
              <a:gd name="connsiteX18" fmla="*/ 270344 w 1272208"/>
              <a:gd name="connsiteY18" fmla="*/ 1001865 h 1144988"/>
              <a:gd name="connsiteX19" fmla="*/ 119269 w 1272208"/>
              <a:gd name="connsiteY19" fmla="*/ 1073426 h 1144988"/>
              <a:gd name="connsiteX20" fmla="*/ 63609 w 1272208"/>
              <a:gd name="connsiteY20" fmla="*/ 1097281 h 1144988"/>
              <a:gd name="connsiteX21" fmla="*/ 0 w 1272208"/>
              <a:gd name="connsiteY21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270344 w 1272208"/>
              <a:gd name="connsiteY17" fmla="*/ 1001865 h 1144988"/>
              <a:gd name="connsiteX18" fmla="*/ 119269 w 1272208"/>
              <a:gd name="connsiteY18" fmla="*/ 1073426 h 1144988"/>
              <a:gd name="connsiteX19" fmla="*/ 63609 w 1272208"/>
              <a:gd name="connsiteY19" fmla="*/ 1097281 h 1144988"/>
              <a:gd name="connsiteX20" fmla="*/ 0 w 1272208"/>
              <a:gd name="connsiteY20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270344 w 1272208"/>
              <a:gd name="connsiteY17" fmla="*/ 1001865 h 1144988"/>
              <a:gd name="connsiteX18" fmla="*/ 143123 w 1272208"/>
              <a:gd name="connsiteY18" fmla="*/ 1089329 h 1144988"/>
              <a:gd name="connsiteX19" fmla="*/ 63609 w 1272208"/>
              <a:gd name="connsiteY19" fmla="*/ 1097281 h 1144988"/>
              <a:gd name="connsiteX20" fmla="*/ 0 w 1272208"/>
              <a:gd name="connsiteY20" fmla="*/ 1144988 h 1144988"/>
              <a:gd name="connsiteX0" fmla="*/ 1272208 w 1272208"/>
              <a:gd name="connsiteY0" fmla="*/ 0 h 1144988"/>
              <a:gd name="connsiteX1" fmla="*/ 1192695 w 1272208"/>
              <a:gd name="connsiteY1" fmla="*/ 79514 h 1144988"/>
              <a:gd name="connsiteX2" fmla="*/ 1129085 w 1272208"/>
              <a:gd name="connsiteY2" fmla="*/ 135173 h 1144988"/>
              <a:gd name="connsiteX3" fmla="*/ 1065474 w 1272208"/>
              <a:gd name="connsiteY3" fmla="*/ 206734 h 1144988"/>
              <a:gd name="connsiteX4" fmla="*/ 1009815 w 1272208"/>
              <a:gd name="connsiteY4" fmla="*/ 270345 h 1144988"/>
              <a:gd name="connsiteX5" fmla="*/ 970059 w 1272208"/>
              <a:gd name="connsiteY5" fmla="*/ 318053 h 1144988"/>
              <a:gd name="connsiteX6" fmla="*/ 906448 w 1272208"/>
              <a:gd name="connsiteY6" fmla="*/ 397566 h 1144988"/>
              <a:gd name="connsiteX7" fmla="*/ 850789 w 1272208"/>
              <a:gd name="connsiteY7" fmla="*/ 461176 h 1144988"/>
              <a:gd name="connsiteX8" fmla="*/ 771276 w 1272208"/>
              <a:gd name="connsiteY8" fmla="*/ 572494 h 1144988"/>
              <a:gd name="connsiteX9" fmla="*/ 707665 w 1272208"/>
              <a:gd name="connsiteY9" fmla="*/ 644056 h 1144988"/>
              <a:gd name="connsiteX10" fmla="*/ 644055 w 1272208"/>
              <a:gd name="connsiteY10" fmla="*/ 699715 h 1144988"/>
              <a:gd name="connsiteX11" fmla="*/ 604299 w 1272208"/>
              <a:gd name="connsiteY11" fmla="*/ 739472 h 1144988"/>
              <a:gd name="connsiteX12" fmla="*/ 580445 w 1272208"/>
              <a:gd name="connsiteY12" fmla="*/ 755374 h 1144988"/>
              <a:gd name="connsiteX13" fmla="*/ 540688 w 1272208"/>
              <a:gd name="connsiteY13" fmla="*/ 811033 h 1144988"/>
              <a:gd name="connsiteX14" fmla="*/ 500932 w 1272208"/>
              <a:gd name="connsiteY14" fmla="*/ 842839 h 1144988"/>
              <a:gd name="connsiteX15" fmla="*/ 477078 w 1272208"/>
              <a:gd name="connsiteY15" fmla="*/ 858741 h 1144988"/>
              <a:gd name="connsiteX16" fmla="*/ 405516 w 1272208"/>
              <a:gd name="connsiteY16" fmla="*/ 938254 h 1144988"/>
              <a:gd name="connsiteX17" fmla="*/ 270344 w 1272208"/>
              <a:gd name="connsiteY17" fmla="*/ 1001865 h 1144988"/>
              <a:gd name="connsiteX18" fmla="*/ 143123 w 1272208"/>
              <a:gd name="connsiteY18" fmla="*/ 1089329 h 1144988"/>
              <a:gd name="connsiteX19" fmla="*/ 87463 w 1272208"/>
              <a:gd name="connsiteY19" fmla="*/ 1129086 h 1144988"/>
              <a:gd name="connsiteX20" fmla="*/ 0 w 1272208"/>
              <a:gd name="connsiteY20" fmla="*/ 1144988 h 1144988"/>
              <a:gd name="connsiteX0" fmla="*/ 1240403 w 1240403"/>
              <a:gd name="connsiteY0" fmla="*/ 0 h 1192695"/>
              <a:gd name="connsiteX1" fmla="*/ 1160890 w 1240403"/>
              <a:gd name="connsiteY1" fmla="*/ 79514 h 1192695"/>
              <a:gd name="connsiteX2" fmla="*/ 1097280 w 1240403"/>
              <a:gd name="connsiteY2" fmla="*/ 135173 h 1192695"/>
              <a:gd name="connsiteX3" fmla="*/ 1033669 w 1240403"/>
              <a:gd name="connsiteY3" fmla="*/ 206734 h 1192695"/>
              <a:gd name="connsiteX4" fmla="*/ 978010 w 1240403"/>
              <a:gd name="connsiteY4" fmla="*/ 270345 h 1192695"/>
              <a:gd name="connsiteX5" fmla="*/ 938254 w 1240403"/>
              <a:gd name="connsiteY5" fmla="*/ 318053 h 1192695"/>
              <a:gd name="connsiteX6" fmla="*/ 874643 w 1240403"/>
              <a:gd name="connsiteY6" fmla="*/ 397566 h 1192695"/>
              <a:gd name="connsiteX7" fmla="*/ 818984 w 1240403"/>
              <a:gd name="connsiteY7" fmla="*/ 461176 h 1192695"/>
              <a:gd name="connsiteX8" fmla="*/ 739471 w 1240403"/>
              <a:gd name="connsiteY8" fmla="*/ 572494 h 1192695"/>
              <a:gd name="connsiteX9" fmla="*/ 675860 w 1240403"/>
              <a:gd name="connsiteY9" fmla="*/ 644056 h 1192695"/>
              <a:gd name="connsiteX10" fmla="*/ 612250 w 1240403"/>
              <a:gd name="connsiteY10" fmla="*/ 699715 h 1192695"/>
              <a:gd name="connsiteX11" fmla="*/ 572494 w 1240403"/>
              <a:gd name="connsiteY11" fmla="*/ 739472 h 1192695"/>
              <a:gd name="connsiteX12" fmla="*/ 548640 w 1240403"/>
              <a:gd name="connsiteY12" fmla="*/ 755374 h 1192695"/>
              <a:gd name="connsiteX13" fmla="*/ 508883 w 1240403"/>
              <a:gd name="connsiteY13" fmla="*/ 811033 h 1192695"/>
              <a:gd name="connsiteX14" fmla="*/ 469127 w 1240403"/>
              <a:gd name="connsiteY14" fmla="*/ 842839 h 1192695"/>
              <a:gd name="connsiteX15" fmla="*/ 445273 w 1240403"/>
              <a:gd name="connsiteY15" fmla="*/ 858741 h 1192695"/>
              <a:gd name="connsiteX16" fmla="*/ 373711 w 1240403"/>
              <a:gd name="connsiteY16" fmla="*/ 938254 h 1192695"/>
              <a:gd name="connsiteX17" fmla="*/ 238539 w 1240403"/>
              <a:gd name="connsiteY17" fmla="*/ 1001865 h 1192695"/>
              <a:gd name="connsiteX18" fmla="*/ 111318 w 1240403"/>
              <a:gd name="connsiteY18" fmla="*/ 1089329 h 1192695"/>
              <a:gd name="connsiteX19" fmla="*/ 55658 w 1240403"/>
              <a:gd name="connsiteY19" fmla="*/ 1129086 h 1192695"/>
              <a:gd name="connsiteX20" fmla="*/ 0 w 1240403"/>
              <a:gd name="connsiteY20" fmla="*/ 1192695 h 1192695"/>
              <a:gd name="connsiteX0" fmla="*/ 1240403 w 1240403"/>
              <a:gd name="connsiteY0" fmla="*/ 0 h 1192695"/>
              <a:gd name="connsiteX1" fmla="*/ 1160890 w 1240403"/>
              <a:gd name="connsiteY1" fmla="*/ 79514 h 1192695"/>
              <a:gd name="connsiteX2" fmla="*/ 1097280 w 1240403"/>
              <a:gd name="connsiteY2" fmla="*/ 135173 h 1192695"/>
              <a:gd name="connsiteX3" fmla="*/ 1033669 w 1240403"/>
              <a:gd name="connsiteY3" fmla="*/ 206734 h 1192695"/>
              <a:gd name="connsiteX4" fmla="*/ 978010 w 1240403"/>
              <a:gd name="connsiteY4" fmla="*/ 270345 h 1192695"/>
              <a:gd name="connsiteX5" fmla="*/ 938254 w 1240403"/>
              <a:gd name="connsiteY5" fmla="*/ 318053 h 1192695"/>
              <a:gd name="connsiteX6" fmla="*/ 874643 w 1240403"/>
              <a:gd name="connsiteY6" fmla="*/ 397566 h 1192695"/>
              <a:gd name="connsiteX7" fmla="*/ 818984 w 1240403"/>
              <a:gd name="connsiteY7" fmla="*/ 461176 h 1192695"/>
              <a:gd name="connsiteX8" fmla="*/ 739471 w 1240403"/>
              <a:gd name="connsiteY8" fmla="*/ 572494 h 1192695"/>
              <a:gd name="connsiteX9" fmla="*/ 675860 w 1240403"/>
              <a:gd name="connsiteY9" fmla="*/ 644056 h 1192695"/>
              <a:gd name="connsiteX10" fmla="*/ 612250 w 1240403"/>
              <a:gd name="connsiteY10" fmla="*/ 699715 h 1192695"/>
              <a:gd name="connsiteX11" fmla="*/ 572494 w 1240403"/>
              <a:gd name="connsiteY11" fmla="*/ 739472 h 1192695"/>
              <a:gd name="connsiteX12" fmla="*/ 548640 w 1240403"/>
              <a:gd name="connsiteY12" fmla="*/ 755374 h 1192695"/>
              <a:gd name="connsiteX13" fmla="*/ 508883 w 1240403"/>
              <a:gd name="connsiteY13" fmla="*/ 811033 h 1192695"/>
              <a:gd name="connsiteX14" fmla="*/ 469127 w 1240403"/>
              <a:gd name="connsiteY14" fmla="*/ 842839 h 1192695"/>
              <a:gd name="connsiteX15" fmla="*/ 445273 w 1240403"/>
              <a:gd name="connsiteY15" fmla="*/ 858741 h 1192695"/>
              <a:gd name="connsiteX16" fmla="*/ 373711 w 1240403"/>
              <a:gd name="connsiteY16" fmla="*/ 938254 h 1192695"/>
              <a:gd name="connsiteX17" fmla="*/ 238539 w 1240403"/>
              <a:gd name="connsiteY17" fmla="*/ 1001865 h 1192695"/>
              <a:gd name="connsiteX18" fmla="*/ 111318 w 1240403"/>
              <a:gd name="connsiteY18" fmla="*/ 1089329 h 1192695"/>
              <a:gd name="connsiteX19" fmla="*/ 0 w 1240403"/>
              <a:gd name="connsiteY19" fmla="*/ 1192695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40403" h="1192695">
                <a:moveTo>
                  <a:pt x="1240403" y="0"/>
                </a:moveTo>
                <a:cubicBezTo>
                  <a:pt x="1217212" y="18222"/>
                  <a:pt x="1184744" y="56985"/>
                  <a:pt x="1160890" y="79514"/>
                </a:cubicBezTo>
                <a:cubicBezTo>
                  <a:pt x="1137036" y="102043"/>
                  <a:pt x="1118483" y="113970"/>
                  <a:pt x="1097280" y="135173"/>
                </a:cubicBezTo>
                <a:cubicBezTo>
                  <a:pt x="1076077" y="156376"/>
                  <a:pt x="1053547" y="184205"/>
                  <a:pt x="1033669" y="206734"/>
                </a:cubicBezTo>
                <a:cubicBezTo>
                  <a:pt x="996563" y="262393"/>
                  <a:pt x="1017767" y="243840"/>
                  <a:pt x="978010" y="270345"/>
                </a:cubicBezTo>
                <a:cubicBezTo>
                  <a:pt x="966277" y="287944"/>
                  <a:pt x="955482" y="296849"/>
                  <a:pt x="938254" y="318053"/>
                </a:cubicBezTo>
                <a:cubicBezTo>
                  <a:pt x="921026" y="339257"/>
                  <a:pt x="894521" y="373712"/>
                  <a:pt x="874643" y="397566"/>
                </a:cubicBezTo>
                <a:cubicBezTo>
                  <a:pt x="854765" y="421420"/>
                  <a:pt x="841513" y="432021"/>
                  <a:pt x="818984" y="461176"/>
                </a:cubicBezTo>
                <a:cubicBezTo>
                  <a:pt x="796455" y="490331"/>
                  <a:pt x="763325" y="542014"/>
                  <a:pt x="739471" y="572494"/>
                </a:cubicBezTo>
                <a:cubicBezTo>
                  <a:pt x="715617" y="602974"/>
                  <a:pt x="697063" y="622853"/>
                  <a:pt x="675860" y="644056"/>
                </a:cubicBezTo>
                <a:cubicBezTo>
                  <a:pt x="654657" y="665259"/>
                  <a:pt x="629478" y="683812"/>
                  <a:pt x="612250" y="699715"/>
                </a:cubicBezTo>
                <a:cubicBezTo>
                  <a:pt x="548635" y="742126"/>
                  <a:pt x="625506" y="686460"/>
                  <a:pt x="572494" y="739472"/>
                </a:cubicBezTo>
                <a:cubicBezTo>
                  <a:pt x="565737" y="746229"/>
                  <a:pt x="556591" y="750073"/>
                  <a:pt x="548640" y="755374"/>
                </a:cubicBezTo>
                <a:cubicBezTo>
                  <a:pt x="519213" y="814226"/>
                  <a:pt x="522135" y="796456"/>
                  <a:pt x="508883" y="811033"/>
                </a:cubicBezTo>
                <a:cubicBezTo>
                  <a:pt x="495631" y="825610"/>
                  <a:pt x="479729" y="834888"/>
                  <a:pt x="469127" y="842839"/>
                </a:cubicBezTo>
                <a:cubicBezTo>
                  <a:pt x="458525" y="850790"/>
                  <a:pt x="453224" y="853440"/>
                  <a:pt x="445273" y="858741"/>
                </a:cubicBezTo>
                <a:cubicBezTo>
                  <a:pt x="430348" y="878641"/>
                  <a:pt x="408167" y="914400"/>
                  <a:pt x="373711" y="938254"/>
                </a:cubicBezTo>
                <a:cubicBezTo>
                  <a:pt x="339255" y="962108"/>
                  <a:pt x="282271" y="976686"/>
                  <a:pt x="238539" y="1001865"/>
                </a:cubicBezTo>
                <a:cubicBezTo>
                  <a:pt x="194807" y="1027044"/>
                  <a:pt x="153725" y="1060174"/>
                  <a:pt x="111318" y="1089329"/>
                </a:cubicBezTo>
                <a:cubicBezTo>
                  <a:pt x="71562" y="1121134"/>
                  <a:pt x="23191" y="1171161"/>
                  <a:pt x="0" y="119269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Voľná forma 8"/>
          <p:cNvSpPr/>
          <p:nvPr/>
        </p:nvSpPr>
        <p:spPr>
          <a:xfrm>
            <a:off x="7132320" y="5041127"/>
            <a:ext cx="1057523" cy="1049572"/>
          </a:xfrm>
          <a:custGeom>
            <a:avLst/>
            <a:gdLst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54157 w 1057523"/>
              <a:gd name="connsiteY4" fmla="*/ 159026 h 1049572"/>
              <a:gd name="connsiteX5" fmla="*/ 930303 w 1057523"/>
              <a:gd name="connsiteY5" fmla="*/ 174929 h 1049572"/>
              <a:gd name="connsiteX6" fmla="*/ 898497 w 1057523"/>
              <a:gd name="connsiteY6" fmla="*/ 222636 h 1049572"/>
              <a:gd name="connsiteX7" fmla="*/ 866692 w 1057523"/>
              <a:gd name="connsiteY7" fmla="*/ 270344 h 1049572"/>
              <a:gd name="connsiteX8" fmla="*/ 842838 w 1057523"/>
              <a:gd name="connsiteY8" fmla="*/ 278296 h 1049572"/>
              <a:gd name="connsiteX9" fmla="*/ 834887 w 1057523"/>
              <a:gd name="connsiteY9" fmla="*/ 302150 h 1049572"/>
              <a:gd name="connsiteX10" fmla="*/ 755374 w 1057523"/>
              <a:gd name="connsiteY10" fmla="*/ 365760 h 1049572"/>
              <a:gd name="connsiteX11" fmla="*/ 723569 w 1057523"/>
              <a:gd name="connsiteY11" fmla="*/ 413468 h 1049572"/>
              <a:gd name="connsiteX12" fmla="*/ 707666 w 1057523"/>
              <a:gd name="connsiteY12" fmla="*/ 437322 h 1049572"/>
              <a:gd name="connsiteX13" fmla="*/ 659958 w 1057523"/>
              <a:gd name="connsiteY13" fmla="*/ 485030 h 1049572"/>
              <a:gd name="connsiteX14" fmla="*/ 628153 w 1057523"/>
              <a:gd name="connsiteY14" fmla="*/ 532737 h 1049572"/>
              <a:gd name="connsiteX15" fmla="*/ 596348 w 1057523"/>
              <a:gd name="connsiteY15" fmla="*/ 556591 h 1049572"/>
              <a:gd name="connsiteX16" fmla="*/ 580445 w 1057523"/>
              <a:gd name="connsiteY16" fmla="*/ 580445 h 1049572"/>
              <a:gd name="connsiteX17" fmla="*/ 556591 w 1057523"/>
              <a:gd name="connsiteY17" fmla="*/ 604299 h 1049572"/>
              <a:gd name="connsiteX18" fmla="*/ 540689 w 1057523"/>
              <a:gd name="connsiteY18" fmla="*/ 628153 h 1049572"/>
              <a:gd name="connsiteX19" fmla="*/ 492981 w 1057523"/>
              <a:gd name="connsiteY19" fmla="*/ 659958 h 1049572"/>
              <a:gd name="connsiteX20" fmla="*/ 437322 w 1057523"/>
              <a:gd name="connsiteY20" fmla="*/ 699715 h 1049572"/>
              <a:gd name="connsiteX21" fmla="*/ 429370 w 1057523"/>
              <a:gd name="connsiteY21" fmla="*/ 723569 h 1049572"/>
              <a:gd name="connsiteX22" fmla="*/ 381663 w 1057523"/>
              <a:gd name="connsiteY22" fmla="*/ 787179 h 1049572"/>
              <a:gd name="connsiteX23" fmla="*/ 357809 w 1057523"/>
              <a:gd name="connsiteY23" fmla="*/ 803082 h 1049572"/>
              <a:gd name="connsiteX24" fmla="*/ 310101 w 1057523"/>
              <a:gd name="connsiteY24" fmla="*/ 842838 h 1049572"/>
              <a:gd name="connsiteX25" fmla="*/ 246490 w 1057523"/>
              <a:gd name="connsiteY25" fmla="*/ 914400 h 1049572"/>
              <a:gd name="connsiteX26" fmla="*/ 198783 w 1057523"/>
              <a:gd name="connsiteY26" fmla="*/ 946205 h 1049572"/>
              <a:gd name="connsiteX27" fmla="*/ 127221 w 1057523"/>
              <a:gd name="connsiteY27" fmla="*/ 985962 h 1049572"/>
              <a:gd name="connsiteX28" fmla="*/ 103367 w 1057523"/>
              <a:gd name="connsiteY28" fmla="*/ 993913 h 1049572"/>
              <a:gd name="connsiteX29" fmla="*/ 55659 w 1057523"/>
              <a:gd name="connsiteY29" fmla="*/ 1025718 h 1049572"/>
              <a:gd name="connsiteX30" fmla="*/ 0 w 1057523"/>
              <a:gd name="connsiteY30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54157 w 1057523"/>
              <a:gd name="connsiteY4" fmla="*/ 159026 h 1049572"/>
              <a:gd name="connsiteX5" fmla="*/ 930303 w 1057523"/>
              <a:gd name="connsiteY5" fmla="*/ 174929 h 1049572"/>
              <a:gd name="connsiteX6" fmla="*/ 898497 w 1057523"/>
              <a:gd name="connsiteY6" fmla="*/ 222636 h 1049572"/>
              <a:gd name="connsiteX7" fmla="*/ 842838 w 1057523"/>
              <a:gd name="connsiteY7" fmla="*/ 278296 h 1049572"/>
              <a:gd name="connsiteX8" fmla="*/ 834887 w 1057523"/>
              <a:gd name="connsiteY8" fmla="*/ 302150 h 1049572"/>
              <a:gd name="connsiteX9" fmla="*/ 755374 w 1057523"/>
              <a:gd name="connsiteY9" fmla="*/ 365760 h 1049572"/>
              <a:gd name="connsiteX10" fmla="*/ 723569 w 1057523"/>
              <a:gd name="connsiteY10" fmla="*/ 413468 h 1049572"/>
              <a:gd name="connsiteX11" fmla="*/ 707666 w 1057523"/>
              <a:gd name="connsiteY11" fmla="*/ 437322 h 1049572"/>
              <a:gd name="connsiteX12" fmla="*/ 659958 w 1057523"/>
              <a:gd name="connsiteY12" fmla="*/ 485030 h 1049572"/>
              <a:gd name="connsiteX13" fmla="*/ 628153 w 1057523"/>
              <a:gd name="connsiteY13" fmla="*/ 532737 h 1049572"/>
              <a:gd name="connsiteX14" fmla="*/ 596348 w 1057523"/>
              <a:gd name="connsiteY14" fmla="*/ 556591 h 1049572"/>
              <a:gd name="connsiteX15" fmla="*/ 580445 w 1057523"/>
              <a:gd name="connsiteY15" fmla="*/ 580445 h 1049572"/>
              <a:gd name="connsiteX16" fmla="*/ 556591 w 1057523"/>
              <a:gd name="connsiteY16" fmla="*/ 604299 h 1049572"/>
              <a:gd name="connsiteX17" fmla="*/ 540689 w 1057523"/>
              <a:gd name="connsiteY17" fmla="*/ 628153 h 1049572"/>
              <a:gd name="connsiteX18" fmla="*/ 492981 w 1057523"/>
              <a:gd name="connsiteY18" fmla="*/ 659958 h 1049572"/>
              <a:gd name="connsiteX19" fmla="*/ 437322 w 1057523"/>
              <a:gd name="connsiteY19" fmla="*/ 699715 h 1049572"/>
              <a:gd name="connsiteX20" fmla="*/ 429370 w 1057523"/>
              <a:gd name="connsiteY20" fmla="*/ 723569 h 1049572"/>
              <a:gd name="connsiteX21" fmla="*/ 381663 w 1057523"/>
              <a:gd name="connsiteY21" fmla="*/ 787179 h 1049572"/>
              <a:gd name="connsiteX22" fmla="*/ 357809 w 1057523"/>
              <a:gd name="connsiteY22" fmla="*/ 803082 h 1049572"/>
              <a:gd name="connsiteX23" fmla="*/ 310101 w 1057523"/>
              <a:gd name="connsiteY23" fmla="*/ 842838 h 1049572"/>
              <a:gd name="connsiteX24" fmla="*/ 246490 w 1057523"/>
              <a:gd name="connsiteY24" fmla="*/ 914400 h 1049572"/>
              <a:gd name="connsiteX25" fmla="*/ 198783 w 1057523"/>
              <a:gd name="connsiteY25" fmla="*/ 946205 h 1049572"/>
              <a:gd name="connsiteX26" fmla="*/ 127221 w 1057523"/>
              <a:gd name="connsiteY26" fmla="*/ 985962 h 1049572"/>
              <a:gd name="connsiteX27" fmla="*/ 103367 w 1057523"/>
              <a:gd name="connsiteY27" fmla="*/ 993913 h 1049572"/>
              <a:gd name="connsiteX28" fmla="*/ 55659 w 1057523"/>
              <a:gd name="connsiteY28" fmla="*/ 1025718 h 1049572"/>
              <a:gd name="connsiteX29" fmla="*/ 0 w 1057523"/>
              <a:gd name="connsiteY29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54157 w 1057523"/>
              <a:gd name="connsiteY4" fmla="*/ 159026 h 1049572"/>
              <a:gd name="connsiteX5" fmla="*/ 930303 w 1057523"/>
              <a:gd name="connsiteY5" fmla="*/ 174929 h 1049572"/>
              <a:gd name="connsiteX6" fmla="*/ 898497 w 1057523"/>
              <a:gd name="connsiteY6" fmla="*/ 222636 h 1049572"/>
              <a:gd name="connsiteX7" fmla="*/ 834887 w 1057523"/>
              <a:gd name="connsiteY7" fmla="*/ 302150 h 1049572"/>
              <a:gd name="connsiteX8" fmla="*/ 755374 w 1057523"/>
              <a:gd name="connsiteY8" fmla="*/ 365760 h 1049572"/>
              <a:gd name="connsiteX9" fmla="*/ 723569 w 1057523"/>
              <a:gd name="connsiteY9" fmla="*/ 413468 h 1049572"/>
              <a:gd name="connsiteX10" fmla="*/ 707666 w 1057523"/>
              <a:gd name="connsiteY10" fmla="*/ 437322 h 1049572"/>
              <a:gd name="connsiteX11" fmla="*/ 659958 w 1057523"/>
              <a:gd name="connsiteY11" fmla="*/ 485030 h 1049572"/>
              <a:gd name="connsiteX12" fmla="*/ 628153 w 1057523"/>
              <a:gd name="connsiteY12" fmla="*/ 532737 h 1049572"/>
              <a:gd name="connsiteX13" fmla="*/ 596348 w 1057523"/>
              <a:gd name="connsiteY13" fmla="*/ 556591 h 1049572"/>
              <a:gd name="connsiteX14" fmla="*/ 580445 w 1057523"/>
              <a:gd name="connsiteY14" fmla="*/ 580445 h 1049572"/>
              <a:gd name="connsiteX15" fmla="*/ 556591 w 1057523"/>
              <a:gd name="connsiteY15" fmla="*/ 604299 h 1049572"/>
              <a:gd name="connsiteX16" fmla="*/ 540689 w 1057523"/>
              <a:gd name="connsiteY16" fmla="*/ 628153 h 1049572"/>
              <a:gd name="connsiteX17" fmla="*/ 492981 w 1057523"/>
              <a:gd name="connsiteY17" fmla="*/ 659958 h 1049572"/>
              <a:gd name="connsiteX18" fmla="*/ 437322 w 1057523"/>
              <a:gd name="connsiteY18" fmla="*/ 699715 h 1049572"/>
              <a:gd name="connsiteX19" fmla="*/ 429370 w 1057523"/>
              <a:gd name="connsiteY19" fmla="*/ 723569 h 1049572"/>
              <a:gd name="connsiteX20" fmla="*/ 381663 w 1057523"/>
              <a:gd name="connsiteY20" fmla="*/ 787179 h 1049572"/>
              <a:gd name="connsiteX21" fmla="*/ 357809 w 1057523"/>
              <a:gd name="connsiteY21" fmla="*/ 803082 h 1049572"/>
              <a:gd name="connsiteX22" fmla="*/ 310101 w 1057523"/>
              <a:gd name="connsiteY22" fmla="*/ 842838 h 1049572"/>
              <a:gd name="connsiteX23" fmla="*/ 246490 w 1057523"/>
              <a:gd name="connsiteY23" fmla="*/ 914400 h 1049572"/>
              <a:gd name="connsiteX24" fmla="*/ 198783 w 1057523"/>
              <a:gd name="connsiteY24" fmla="*/ 946205 h 1049572"/>
              <a:gd name="connsiteX25" fmla="*/ 127221 w 1057523"/>
              <a:gd name="connsiteY25" fmla="*/ 985962 h 1049572"/>
              <a:gd name="connsiteX26" fmla="*/ 103367 w 1057523"/>
              <a:gd name="connsiteY26" fmla="*/ 993913 h 1049572"/>
              <a:gd name="connsiteX27" fmla="*/ 55659 w 1057523"/>
              <a:gd name="connsiteY27" fmla="*/ 1025718 h 1049572"/>
              <a:gd name="connsiteX28" fmla="*/ 0 w 1057523"/>
              <a:gd name="connsiteY28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540689 w 1057523"/>
              <a:gd name="connsiteY15" fmla="*/ 628153 h 1049572"/>
              <a:gd name="connsiteX16" fmla="*/ 492981 w 1057523"/>
              <a:gd name="connsiteY16" fmla="*/ 659958 h 1049572"/>
              <a:gd name="connsiteX17" fmla="*/ 437322 w 1057523"/>
              <a:gd name="connsiteY17" fmla="*/ 699715 h 1049572"/>
              <a:gd name="connsiteX18" fmla="*/ 429370 w 1057523"/>
              <a:gd name="connsiteY18" fmla="*/ 723569 h 1049572"/>
              <a:gd name="connsiteX19" fmla="*/ 381663 w 1057523"/>
              <a:gd name="connsiteY19" fmla="*/ 787179 h 1049572"/>
              <a:gd name="connsiteX20" fmla="*/ 357809 w 1057523"/>
              <a:gd name="connsiteY20" fmla="*/ 803082 h 1049572"/>
              <a:gd name="connsiteX21" fmla="*/ 310101 w 1057523"/>
              <a:gd name="connsiteY21" fmla="*/ 842838 h 1049572"/>
              <a:gd name="connsiteX22" fmla="*/ 246490 w 1057523"/>
              <a:gd name="connsiteY22" fmla="*/ 914400 h 1049572"/>
              <a:gd name="connsiteX23" fmla="*/ 198783 w 1057523"/>
              <a:gd name="connsiteY23" fmla="*/ 946205 h 1049572"/>
              <a:gd name="connsiteX24" fmla="*/ 127221 w 1057523"/>
              <a:gd name="connsiteY24" fmla="*/ 985962 h 1049572"/>
              <a:gd name="connsiteX25" fmla="*/ 103367 w 1057523"/>
              <a:gd name="connsiteY25" fmla="*/ 993913 h 1049572"/>
              <a:gd name="connsiteX26" fmla="*/ 55659 w 1057523"/>
              <a:gd name="connsiteY26" fmla="*/ 1025718 h 1049572"/>
              <a:gd name="connsiteX27" fmla="*/ 0 w 1057523"/>
              <a:gd name="connsiteY27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540689 w 1057523"/>
              <a:gd name="connsiteY15" fmla="*/ 628153 h 1049572"/>
              <a:gd name="connsiteX16" fmla="*/ 492981 w 1057523"/>
              <a:gd name="connsiteY16" fmla="*/ 659958 h 1049572"/>
              <a:gd name="connsiteX17" fmla="*/ 437322 w 1057523"/>
              <a:gd name="connsiteY17" fmla="*/ 699715 h 1049572"/>
              <a:gd name="connsiteX18" fmla="*/ 381663 w 1057523"/>
              <a:gd name="connsiteY18" fmla="*/ 787179 h 1049572"/>
              <a:gd name="connsiteX19" fmla="*/ 357809 w 1057523"/>
              <a:gd name="connsiteY19" fmla="*/ 803082 h 1049572"/>
              <a:gd name="connsiteX20" fmla="*/ 310101 w 1057523"/>
              <a:gd name="connsiteY20" fmla="*/ 842838 h 1049572"/>
              <a:gd name="connsiteX21" fmla="*/ 246490 w 1057523"/>
              <a:gd name="connsiteY21" fmla="*/ 914400 h 1049572"/>
              <a:gd name="connsiteX22" fmla="*/ 198783 w 1057523"/>
              <a:gd name="connsiteY22" fmla="*/ 946205 h 1049572"/>
              <a:gd name="connsiteX23" fmla="*/ 127221 w 1057523"/>
              <a:gd name="connsiteY23" fmla="*/ 985962 h 1049572"/>
              <a:gd name="connsiteX24" fmla="*/ 103367 w 1057523"/>
              <a:gd name="connsiteY24" fmla="*/ 993913 h 1049572"/>
              <a:gd name="connsiteX25" fmla="*/ 55659 w 1057523"/>
              <a:gd name="connsiteY25" fmla="*/ 1025718 h 1049572"/>
              <a:gd name="connsiteX26" fmla="*/ 0 w 1057523"/>
              <a:gd name="connsiteY26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540689 w 1057523"/>
              <a:gd name="connsiteY15" fmla="*/ 628153 h 1049572"/>
              <a:gd name="connsiteX16" fmla="*/ 492981 w 1057523"/>
              <a:gd name="connsiteY16" fmla="*/ 659958 h 1049572"/>
              <a:gd name="connsiteX17" fmla="*/ 381663 w 1057523"/>
              <a:gd name="connsiteY17" fmla="*/ 787179 h 1049572"/>
              <a:gd name="connsiteX18" fmla="*/ 357809 w 1057523"/>
              <a:gd name="connsiteY18" fmla="*/ 803082 h 1049572"/>
              <a:gd name="connsiteX19" fmla="*/ 310101 w 1057523"/>
              <a:gd name="connsiteY19" fmla="*/ 842838 h 1049572"/>
              <a:gd name="connsiteX20" fmla="*/ 246490 w 1057523"/>
              <a:gd name="connsiteY20" fmla="*/ 914400 h 1049572"/>
              <a:gd name="connsiteX21" fmla="*/ 198783 w 1057523"/>
              <a:gd name="connsiteY21" fmla="*/ 946205 h 1049572"/>
              <a:gd name="connsiteX22" fmla="*/ 127221 w 1057523"/>
              <a:gd name="connsiteY22" fmla="*/ 985962 h 1049572"/>
              <a:gd name="connsiteX23" fmla="*/ 103367 w 1057523"/>
              <a:gd name="connsiteY23" fmla="*/ 993913 h 1049572"/>
              <a:gd name="connsiteX24" fmla="*/ 55659 w 1057523"/>
              <a:gd name="connsiteY24" fmla="*/ 1025718 h 1049572"/>
              <a:gd name="connsiteX25" fmla="*/ 0 w 1057523"/>
              <a:gd name="connsiteY25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540689 w 1057523"/>
              <a:gd name="connsiteY15" fmla="*/ 628153 h 1049572"/>
              <a:gd name="connsiteX16" fmla="*/ 492981 w 1057523"/>
              <a:gd name="connsiteY16" fmla="*/ 659958 h 1049572"/>
              <a:gd name="connsiteX17" fmla="*/ 381663 w 1057523"/>
              <a:gd name="connsiteY17" fmla="*/ 787179 h 1049572"/>
              <a:gd name="connsiteX18" fmla="*/ 310101 w 1057523"/>
              <a:gd name="connsiteY18" fmla="*/ 842838 h 1049572"/>
              <a:gd name="connsiteX19" fmla="*/ 246490 w 1057523"/>
              <a:gd name="connsiteY19" fmla="*/ 914400 h 1049572"/>
              <a:gd name="connsiteX20" fmla="*/ 198783 w 1057523"/>
              <a:gd name="connsiteY20" fmla="*/ 946205 h 1049572"/>
              <a:gd name="connsiteX21" fmla="*/ 127221 w 1057523"/>
              <a:gd name="connsiteY21" fmla="*/ 985962 h 1049572"/>
              <a:gd name="connsiteX22" fmla="*/ 103367 w 1057523"/>
              <a:gd name="connsiteY22" fmla="*/ 993913 h 1049572"/>
              <a:gd name="connsiteX23" fmla="*/ 55659 w 1057523"/>
              <a:gd name="connsiteY23" fmla="*/ 1025718 h 1049572"/>
              <a:gd name="connsiteX24" fmla="*/ 0 w 1057523"/>
              <a:gd name="connsiteY24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540689 w 1057523"/>
              <a:gd name="connsiteY15" fmla="*/ 628153 h 1049572"/>
              <a:gd name="connsiteX16" fmla="*/ 492981 w 1057523"/>
              <a:gd name="connsiteY16" fmla="*/ 659958 h 1049572"/>
              <a:gd name="connsiteX17" fmla="*/ 381663 w 1057523"/>
              <a:gd name="connsiteY17" fmla="*/ 787179 h 1049572"/>
              <a:gd name="connsiteX18" fmla="*/ 310101 w 1057523"/>
              <a:gd name="connsiteY18" fmla="*/ 842838 h 1049572"/>
              <a:gd name="connsiteX19" fmla="*/ 246490 w 1057523"/>
              <a:gd name="connsiteY19" fmla="*/ 914400 h 1049572"/>
              <a:gd name="connsiteX20" fmla="*/ 198783 w 1057523"/>
              <a:gd name="connsiteY20" fmla="*/ 946205 h 1049572"/>
              <a:gd name="connsiteX21" fmla="*/ 127221 w 1057523"/>
              <a:gd name="connsiteY21" fmla="*/ 985962 h 1049572"/>
              <a:gd name="connsiteX22" fmla="*/ 55659 w 1057523"/>
              <a:gd name="connsiteY22" fmla="*/ 1025718 h 1049572"/>
              <a:gd name="connsiteX23" fmla="*/ 0 w 1057523"/>
              <a:gd name="connsiteY23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96348 w 1057523"/>
              <a:gd name="connsiteY12" fmla="*/ 556591 h 1049572"/>
              <a:gd name="connsiteX13" fmla="*/ 580445 w 1057523"/>
              <a:gd name="connsiteY13" fmla="*/ 580445 h 1049572"/>
              <a:gd name="connsiteX14" fmla="*/ 556591 w 1057523"/>
              <a:gd name="connsiteY14" fmla="*/ 604299 h 1049572"/>
              <a:gd name="connsiteX15" fmla="*/ 492981 w 1057523"/>
              <a:gd name="connsiteY15" fmla="*/ 659958 h 1049572"/>
              <a:gd name="connsiteX16" fmla="*/ 381663 w 1057523"/>
              <a:gd name="connsiteY16" fmla="*/ 787179 h 1049572"/>
              <a:gd name="connsiteX17" fmla="*/ 310101 w 1057523"/>
              <a:gd name="connsiteY17" fmla="*/ 842838 h 1049572"/>
              <a:gd name="connsiteX18" fmla="*/ 246490 w 1057523"/>
              <a:gd name="connsiteY18" fmla="*/ 914400 h 1049572"/>
              <a:gd name="connsiteX19" fmla="*/ 198783 w 1057523"/>
              <a:gd name="connsiteY19" fmla="*/ 946205 h 1049572"/>
              <a:gd name="connsiteX20" fmla="*/ 127221 w 1057523"/>
              <a:gd name="connsiteY20" fmla="*/ 985962 h 1049572"/>
              <a:gd name="connsiteX21" fmla="*/ 55659 w 1057523"/>
              <a:gd name="connsiteY21" fmla="*/ 1025718 h 1049572"/>
              <a:gd name="connsiteX22" fmla="*/ 0 w 1057523"/>
              <a:gd name="connsiteY22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707666 w 1057523"/>
              <a:gd name="connsiteY9" fmla="*/ 437322 h 1049572"/>
              <a:gd name="connsiteX10" fmla="*/ 659958 w 1057523"/>
              <a:gd name="connsiteY10" fmla="*/ 485030 h 1049572"/>
              <a:gd name="connsiteX11" fmla="*/ 628153 w 1057523"/>
              <a:gd name="connsiteY11" fmla="*/ 532737 h 1049572"/>
              <a:gd name="connsiteX12" fmla="*/ 580445 w 1057523"/>
              <a:gd name="connsiteY12" fmla="*/ 580445 h 1049572"/>
              <a:gd name="connsiteX13" fmla="*/ 556591 w 1057523"/>
              <a:gd name="connsiteY13" fmla="*/ 604299 h 1049572"/>
              <a:gd name="connsiteX14" fmla="*/ 492981 w 1057523"/>
              <a:gd name="connsiteY14" fmla="*/ 659958 h 1049572"/>
              <a:gd name="connsiteX15" fmla="*/ 381663 w 1057523"/>
              <a:gd name="connsiteY15" fmla="*/ 787179 h 1049572"/>
              <a:gd name="connsiteX16" fmla="*/ 310101 w 1057523"/>
              <a:gd name="connsiteY16" fmla="*/ 842838 h 1049572"/>
              <a:gd name="connsiteX17" fmla="*/ 246490 w 1057523"/>
              <a:gd name="connsiteY17" fmla="*/ 914400 h 1049572"/>
              <a:gd name="connsiteX18" fmla="*/ 198783 w 1057523"/>
              <a:gd name="connsiteY18" fmla="*/ 946205 h 1049572"/>
              <a:gd name="connsiteX19" fmla="*/ 127221 w 1057523"/>
              <a:gd name="connsiteY19" fmla="*/ 985962 h 1049572"/>
              <a:gd name="connsiteX20" fmla="*/ 55659 w 1057523"/>
              <a:gd name="connsiteY20" fmla="*/ 1025718 h 1049572"/>
              <a:gd name="connsiteX21" fmla="*/ 0 w 1057523"/>
              <a:gd name="connsiteY21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55374 w 1057523"/>
              <a:gd name="connsiteY7" fmla="*/ 365760 h 1049572"/>
              <a:gd name="connsiteX8" fmla="*/ 723569 w 1057523"/>
              <a:gd name="connsiteY8" fmla="*/ 413468 h 1049572"/>
              <a:gd name="connsiteX9" fmla="*/ 659958 w 1057523"/>
              <a:gd name="connsiteY9" fmla="*/ 485030 h 1049572"/>
              <a:gd name="connsiteX10" fmla="*/ 628153 w 1057523"/>
              <a:gd name="connsiteY10" fmla="*/ 532737 h 1049572"/>
              <a:gd name="connsiteX11" fmla="*/ 580445 w 1057523"/>
              <a:gd name="connsiteY11" fmla="*/ 580445 h 1049572"/>
              <a:gd name="connsiteX12" fmla="*/ 556591 w 1057523"/>
              <a:gd name="connsiteY12" fmla="*/ 604299 h 1049572"/>
              <a:gd name="connsiteX13" fmla="*/ 492981 w 1057523"/>
              <a:gd name="connsiteY13" fmla="*/ 659958 h 1049572"/>
              <a:gd name="connsiteX14" fmla="*/ 381663 w 1057523"/>
              <a:gd name="connsiteY14" fmla="*/ 787179 h 1049572"/>
              <a:gd name="connsiteX15" fmla="*/ 310101 w 1057523"/>
              <a:gd name="connsiteY15" fmla="*/ 842838 h 1049572"/>
              <a:gd name="connsiteX16" fmla="*/ 246490 w 1057523"/>
              <a:gd name="connsiteY16" fmla="*/ 914400 h 1049572"/>
              <a:gd name="connsiteX17" fmla="*/ 198783 w 1057523"/>
              <a:gd name="connsiteY17" fmla="*/ 946205 h 1049572"/>
              <a:gd name="connsiteX18" fmla="*/ 127221 w 1057523"/>
              <a:gd name="connsiteY18" fmla="*/ 985962 h 1049572"/>
              <a:gd name="connsiteX19" fmla="*/ 55659 w 1057523"/>
              <a:gd name="connsiteY19" fmla="*/ 1025718 h 1049572"/>
              <a:gd name="connsiteX20" fmla="*/ 0 w 1057523"/>
              <a:gd name="connsiteY20" fmla="*/ 1049572 h 1049572"/>
              <a:gd name="connsiteX0" fmla="*/ 1057523 w 1057523"/>
              <a:gd name="connsiteY0" fmla="*/ 0 h 1049572"/>
              <a:gd name="connsiteX1" fmla="*/ 1017767 w 1057523"/>
              <a:gd name="connsiteY1" fmla="*/ 39756 h 1049572"/>
              <a:gd name="connsiteX2" fmla="*/ 1001864 w 1057523"/>
              <a:gd name="connsiteY2" fmla="*/ 87464 h 1049572"/>
              <a:gd name="connsiteX3" fmla="*/ 970059 w 1057523"/>
              <a:gd name="connsiteY3" fmla="*/ 135172 h 1049572"/>
              <a:gd name="connsiteX4" fmla="*/ 930303 w 1057523"/>
              <a:gd name="connsiteY4" fmla="*/ 174929 h 1049572"/>
              <a:gd name="connsiteX5" fmla="*/ 898497 w 1057523"/>
              <a:gd name="connsiteY5" fmla="*/ 222636 h 1049572"/>
              <a:gd name="connsiteX6" fmla="*/ 834887 w 1057523"/>
              <a:gd name="connsiteY6" fmla="*/ 302150 h 1049572"/>
              <a:gd name="connsiteX7" fmla="*/ 723569 w 1057523"/>
              <a:gd name="connsiteY7" fmla="*/ 413468 h 1049572"/>
              <a:gd name="connsiteX8" fmla="*/ 659958 w 1057523"/>
              <a:gd name="connsiteY8" fmla="*/ 485030 h 1049572"/>
              <a:gd name="connsiteX9" fmla="*/ 628153 w 1057523"/>
              <a:gd name="connsiteY9" fmla="*/ 532737 h 1049572"/>
              <a:gd name="connsiteX10" fmla="*/ 580445 w 1057523"/>
              <a:gd name="connsiteY10" fmla="*/ 580445 h 1049572"/>
              <a:gd name="connsiteX11" fmla="*/ 556591 w 1057523"/>
              <a:gd name="connsiteY11" fmla="*/ 604299 h 1049572"/>
              <a:gd name="connsiteX12" fmla="*/ 492981 w 1057523"/>
              <a:gd name="connsiteY12" fmla="*/ 659958 h 1049572"/>
              <a:gd name="connsiteX13" fmla="*/ 381663 w 1057523"/>
              <a:gd name="connsiteY13" fmla="*/ 787179 h 1049572"/>
              <a:gd name="connsiteX14" fmla="*/ 310101 w 1057523"/>
              <a:gd name="connsiteY14" fmla="*/ 842838 h 1049572"/>
              <a:gd name="connsiteX15" fmla="*/ 246490 w 1057523"/>
              <a:gd name="connsiteY15" fmla="*/ 914400 h 1049572"/>
              <a:gd name="connsiteX16" fmla="*/ 198783 w 1057523"/>
              <a:gd name="connsiteY16" fmla="*/ 946205 h 1049572"/>
              <a:gd name="connsiteX17" fmla="*/ 127221 w 1057523"/>
              <a:gd name="connsiteY17" fmla="*/ 985962 h 1049572"/>
              <a:gd name="connsiteX18" fmla="*/ 55659 w 1057523"/>
              <a:gd name="connsiteY18" fmla="*/ 1025718 h 1049572"/>
              <a:gd name="connsiteX19" fmla="*/ 0 w 1057523"/>
              <a:gd name="connsiteY19" fmla="*/ 1049572 h 104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57523" h="1049572">
                <a:moveTo>
                  <a:pt x="1057523" y="0"/>
                </a:moveTo>
                <a:cubicBezTo>
                  <a:pt x="1044271" y="13252"/>
                  <a:pt x="1027829" y="23945"/>
                  <a:pt x="1017767" y="39756"/>
                </a:cubicBezTo>
                <a:cubicBezTo>
                  <a:pt x="1008767" y="53898"/>
                  <a:pt x="1011162" y="73516"/>
                  <a:pt x="1001864" y="87464"/>
                </a:cubicBezTo>
                <a:cubicBezTo>
                  <a:pt x="991262" y="103367"/>
                  <a:pt x="981986" y="120595"/>
                  <a:pt x="970059" y="135172"/>
                </a:cubicBezTo>
                <a:cubicBezTo>
                  <a:pt x="958132" y="149750"/>
                  <a:pt x="942230" y="160352"/>
                  <a:pt x="930303" y="174929"/>
                </a:cubicBezTo>
                <a:cubicBezTo>
                  <a:pt x="918376" y="189506"/>
                  <a:pt x="914400" y="201433"/>
                  <a:pt x="898497" y="222636"/>
                </a:cubicBezTo>
                <a:cubicBezTo>
                  <a:pt x="882594" y="243839"/>
                  <a:pt x="864042" y="270345"/>
                  <a:pt x="834887" y="302150"/>
                </a:cubicBezTo>
                <a:cubicBezTo>
                  <a:pt x="805732" y="333955"/>
                  <a:pt x="752724" y="382988"/>
                  <a:pt x="723569" y="413468"/>
                </a:cubicBezTo>
                <a:cubicBezTo>
                  <a:pt x="694414" y="443948"/>
                  <a:pt x="675861" y="465152"/>
                  <a:pt x="659958" y="485030"/>
                </a:cubicBezTo>
                <a:cubicBezTo>
                  <a:pt x="644055" y="504908"/>
                  <a:pt x="641405" y="516834"/>
                  <a:pt x="628153" y="532737"/>
                </a:cubicBezTo>
                <a:cubicBezTo>
                  <a:pt x="614901" y="548640"/>
                  <a:pt x="592372" y="568518"/>
                  <a:pt x="580445" y="580445"/>
                </a:cubicBezTo>
                <a:cubicBezTo>
                  <a:pt x="568518" y="592372"/>
                  <a:pt x="571168" y="591047"/>
                  <a:pt x="556591" y="604299"/>
                </a:cubicBezTo>
                <a:cubicBezTo>
                  <a:pt x="542014" y="617551"/>
                  <a:pt x="522136" y="629478"/>
                  <a:pt x="492981" y="659958"/>
                </a:cubicBezTo>
                <a:cubicBezTo>
                  <a:pt x="463826" y="690438"/>
                  <a:pt x="412143" y="756699"/>
                  <a:pt x="381663" y="787179"/>
                </a:cubicBezTo>
                <a:cubicBezTo>
                  <a:pt x="351183" y="817659"/>
                  <a:pt x="332630" y="821634"/>
                  <a:pt x="310101" y="842838"/>
                </a:cubicBezTo>
                <a:cubicBezTo>
                  <a:pt x="259623" y="918556"/>
                  <a:pt x="301437" y="867302"/>
                  <a:pt x="246490" y="914400"/>
                </a:cubicBezTo>
                <a:cubicBezTo>
                  <a:pt x="208587" y="946888"/>
                  <a:pt x="239360" y="932680"/>
                  <a:pt x="198783" y="946205"/>
                </a:cubicBezTo>
                <a:cubicBezTo>
                  <a:pt x="163076" y="981912"/>
                  <a:pt x="185596" y="966504"/>
                  <a:pt x="127221" y="985962"/>
                </a:cubicBezTo>
                <a:lnTo>
                  <a:pt x="55659" y="1025718"/>
                </a:lnTo>
                <a:cubicBezTo>
                  <a:pt x="4395" y="1042806"/>
                  <a:pt x="19804" y="1029768"/>
                  <a:pt x="0" y="1049572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Voľná forma 9"/>
          <p:cNvSpPr/>
          <p:nvPr/>
        </p:nvSpPr>
        <p:spPr>
          <a:xfrm>
            <a:off x="1836751" y="874643"/>
            <a:ext cx="477079" cy="492981"/>
          </a:xfrm>
          <a:custGeom>
            <a:avLst/>
            <a:gdLst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421419 w 477079"/>
              <a:gd name="connsiteY2" fmla="*/ 47708 h 492981"/>
              <a:gd name="connsiteX3" fmla="*/ 381663 w 477079"/>
              <a:gd name="connsiteY3" fmla="*/ 79514 h 492981"/>
              <a:gd name="connsiteX4" fmla="*/ 318052 w 477079"/>
              <a:gd name="connsiteY4" fmla="*/ 135173 h 492981"/>
              <a:gd name="connsiteX5" fmla="*/ 294199 w 477079"/>
              <a:gd name="connsiteY5" fmla="*/ 151075 h 492981"/>
              <a:gd name="connsiteX6" fmla="*/ 270345 w 477079"/>
              <a:gd name="connsiteY6" fmla="*/ 166978 h 492981"/>
              <a:gd name="connsiteX7" fmla="*/ 254442 w 477079"/>
              <a:gd name="connsiteY7" fmla="*/ 190832 h 492981"/>
              <a:gd name="connsiteX8" fmla="*/ 230588 w 477079"/>
              <a:gd name="connsiteY8" fmla="*/ 198783 h 492981"/>
              <a:gd name="connsiteX9" fmla="*/ 174929 w 477079"/>
              <a:gd name="connsiteY9" fmla="*/ 270345 h 492981"/>
              <a:gd name="connsiteX10" fmla="*/ 151075 w 477079"/>
              <a:gd name="connsiteY10" fmla="*/ 278296 h 492981"/>
              <a:gd name="connsiteX11" fmla="*/ 135172 w 477079"/>
              <a:gd name="connsiteY11" fmla="*/ 302150 h 492981"/>
              <a:gd name="connsiteX12" fmla="*/ 127221 w 477079"/>
              <a:gd name="connsiteY12" fmla="*/ 326004 h 492981"/>
              <a:gd name="connsiteX13" fmla="*/ 103367 w 477079"/>
              <a:gd name="connsiteY13" fmla="*/ 341907 h 492981"/>
              <a:gd name="connsiteX14" fmla="*/ 71562 w 477079"/>
              <a:gd name="connsiteY14" fmla="*/ 389614 h 492981"/>
              <a:gd name="connsiteX15" fmla="*/ 63611 w 477079"/>
              <a:gd name="connsiteY15" fmla="*/ 413468 h 492981"/>
              <a:gd name="connsiteX16" fmla="*/ 39757 w 477079"/>
              <a:gd name="connsiteY16" fmla="*/ 437322 h 492981"/>
              <a:gd name="connsiteX17" fmla="*/ 31806 w 477079"/>
              <a:gd name="connsiteY17" fmla="*/ 461176 h 492981"/>
              <a:gd name="connsiteX18" fmla="*/ 0 w 477079"/>
              <a:gd name="connsiteY18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421419 w 477079"/>
              <a:gd name="connsiteY2" fmla="*/ 47708 h 492981"/>
              <a:gd name="connsiteX3" fmla="*/ 381663 w 477079"/>
              <a:gd name="connsiteY3" fmla="*/ 79514 h 492981"/>
              <a:gd name="connsiteX4" fmla="*/ 318052 w 477079"/>
              <a:gd name="connsiteY4" fmla="*/ 135173 h 492981"/>
              <a:gd name="connsiteX5" fmla="*/ 294199 w 477079"/>
              <a:gd name="connsiteY5" fmla="*/ 151075 h 492981"/>
              <a:gd name="connsiteX6" fmla="*/ 270345 w 477079"/>
              <a:gd name="connsiteY6" fmla="*/ 166978 h 492981"/>
              <a:gd name="connsiteX7" fmla="*/ 254442 w 477079"/>
              <a:gd name="connsiteY7" fmla="*/ 190832 h 492981"/>
              <a:gd name="connsiteX8" fmla="*/ 230588 w 477079"/>
              <a:gd name="connsiteY8" fmla="*/ 198783 h 492981"/>
              <a:gd name="connsiteX9" fmla="*/ 174929 w 477079"/>
              <a:gd name="connsiteY9" fmla="*/ 270345 h 492981"/>
              <a:gd name="connsiteX10" fmla="*/ 151075 w 477079"/>
              <a:gd name="connsiteY10" fmla="*/ 278296 h 492981"/>
              <a:gd name="connsiteX11" fmla="*/ 135172 w 477079"/>
              <a:gd name="connsiteY11" fmla="*/ 302150 h 492981"/>
              <a:gd name="connsiteX12" fmla="*/ 127221 w 477079"/>
              <a:gd name="connsiteY12" fmla="*/ 326004 h 492981"/>
              <a:gd name="connsiteX13" fmla="*/ 103367 w 477079"/>
              <a:gd name="connsiteY13" fmla="*/ 341907 h 492981"/>
              <a:gd name="connsiteX14" fmla="*/ 71562 w 477079"/>
              <a:gd name="connsiteY14" fmla="*/ 389614 h 492981"/>
              <a:gd name="connsiteX15" fmla="*/ 63611 w 477079"/>
              <a:gd name="connsiteY15" fmla="*/ 413468 h 492981"/>
              <a:gd name="connsiteX16" fmla="*/ 39757 w 477079"/>
              <a:gd name="connsiteY16" fmla="*/ 437322 h 492981"/>
              <a:gd name="connsiteX17" fmla="*/ 31806 w 477079"/>
              <a:gd name="connsiteY17" fmla="*/ 461176 h 492981"/>
              <a:gd name="connsiteX18" fmla="*/ 0 w 477079"/>
              <a:gd name="connsiteY18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81663 w 477079"/>
              <a:gd name="connsiteY2" fmla="*/ 79514 h 492981"/>
              <a:gd name="connsiteX3" fmla="*/ 318052 w 477079"/>
              <a:gd name="connsiteY3" fmla="*/ 135173 h 492981"/>
              <a:gd name="connsiteX4" fmla="*/ 294199 w 477079"/>
              <a:gd name="connsiteY4" fmla="*/ 151075 h 492981"/>
              <a:gd name="connsiteX5" fmla="*/ 270345 w 477079"/>
              <a:gd name="connsiteY5" fmla="*/ 166978 h 492981"/>
              <a:gd name="connsiteX6" fmla="*/ 254442 w 477079"/>
              <a:gd name="connsiteY6" fmla="*/ 190832 h 492981"/>
              <a:gd name="connsiteX7" fmla="*/ 230588 w 477079"/>
              <a:gd name="connsiteY7" fmla="*/ 198783 h 492981"/>
              <a:gd name="connsiteX8" fmla="*/ 174929 w 477079"/>
              <a:gd name="connsiteY8" fmla="*/ 270345 h 492981"/>
              <a:gd name="connsiteX9" fmla="*/ 151075 w 477079"/>
              <a:gd name="connsiteY9" fmla="*/ 278296 h 492981"/>
              <a:gd name="connsiteX10" fmla="*/ 135172 w 477079"/>
              <a:gd name="connsiteY10" fmla="*/ 302150 h 492981"/>
              <a:gd name="connsiteX11" fmla="*/ 127221 w 477079"/>
              <a:gd name="connsiteY11" fmla="*/ 326004 h 492981"/>
              <a:gd name="connsiteX12" fmla="*/ 103367 w 477079"/>
              <a:gd name="connsiteY12" fmla="*/ 341907 h 492981"/>
              <a:gd name="connsiteX13" fmla="*/ 71562 w 477079"/>
              <a:gd name="connsiteY13" fmla="*/ 389614 h 492981"/>
              <a:gd name="connsiteX14" fmla="*/ 63611 w 477079"/>
              <a:gd name="connsiteY14" fmla="*/ 413468 h 492981"/>
              <a:gd name="connsiteX15" fmla="*/ 39757 w 477079"/>
              <a:gd name="connsiteY15" fmla="*/ 437322 h 492981"/>
              <a:gd name="connsiteX16" fmla="*/ 31806 w 477079"/>
              <a:gd name="connsiteY16" fmla="*/ 461176 h 492981"/>
              <a:gd name="connsiteX17" fmla="*/ 0 w 477079"/>
              <a:gd name="connsiteY17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81663 w 477079"/>
              <a:gd name="connsiteY2" fmla="*/ 79514 h 492981"/>
              <a:gd name="connsiteX3" fmla="*/ 318052 w 477079"/>
              <a:gd name="connsiteY3" fmla="*/ 135173 h 492981"/>
              <a:gd name="connsiteX4" fmla="*/ 294199 w 477079"/>
              <a:gd name="connsiteY4" fmla="*/ 151075 h 492981"/>
              <a:gd name="connsiteX5" fmla="*/ 270345 w 477079"/>
              <a:gd name="connsiteY5" fmla="*/ 166978 h 492981"/>
              <a:gd name="connsiteX6" fmla="*/ 254442 w 477079"/>
              <a:gd name="connsiteY6" fmla="*/ 190832 h 492981"/>
              <a:gd name="connsiteX7" fmla="*/ 174929 w 477079"/>
              <a:gd name="connsiteY7" fmla="*/ 270345 h 492981"/>
              <a:gd name="connsiteX8" fmla="*/ 151075 w 477079"/>
              <a:gd name="connsiteY8" fmla="*/ 278296 h 492981"/>
              <a:gd name="connsiteX9" fmla="*/ 135172 w 477079"/>
              <a:gd name="connsiteY9" fmla="*/ 302150 h 492981"/>
              <a:gd name="connsiteX10" fmla="*/ 127221 w 477079"/>
              <a:gd name="connsiteY10" fmla="*/ 326004 h 492981"/>
              <a:gd name="connsiteX11" fmla="*/ 103367 w 477079"/>
              <a:gd name="connsiteY11" fmla="*/ 341907 h 492981"/>
              <a:gd name="connsiteX12" fmla="*/ 71562 w 477079"/>
              <a:gd name="connsiteY12" fmla="*/ 389614 h 492981"/>
              <a:gd name="connsiteX13" fmla="*/ 63611 w 477079"/>
              <a:gd name="connsiteY13" fmla="*/ 413468 h 492981"/>
              <a:gd name="connsiteX14" fmla="*/ 39757 w 477079"/>
              <a:gd name="connsiteY14" fmla="*/ 437322 h 492981"/>
              <a:gd name="connsiteX15" fmla="*/ 31806 w 477079"/>
              <a:gd name="connsiteY15" fmla="*/ 461176 h 492981"/>
              <a:gd name="connsiteX16" fmla="*/ 0 w 477079"/>
              <a:gd name="connsiteY16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81663 w 477079"/>
              <a:gd name="connsiteY2" fmla="*/ 79514 h 492981"/>
              <a:gd name="connsiteX3" fmla="*/ 318052 w 477079"/>
              <a:gd name="connsiteY3" fmla="*/ 135173 h 492981"/>
              <a:gd name="connsiteX4" fmla="*/ 294199 w 477079"/>
              <a:gd name="connsiteY4" fmla="*/ 151075 h 492981"/>
              <a:gd name="connsiteX5" fmla="*/ 270345 w 477079"/>
              <a:gd name="connsiteY5" fmla="*/ 166978 h 492981"/>
              <a:gd name="connsiteX6" fmla="*/ 254442 w 477079"/>
              <a:gd name="connsiteY6" fmla="*/ 190832 h 492981"/>
              <a:gd name="connsiteX7" fmla="*/ 174929 w 477079"/>
              <a:gd name="connsiteY7" fmla="*/ 270345 h 492981"/>
              <a:gd name="connsiteX8" fmla="*/ 151075 w 477079"/>
              <a:gd name="connsiteY8" fmla="*/ 278296 h 492981"/>
              <a:gd name="connsiteX9" fmla="*/ 135172 w 477079"/>
              <a:gd name="connsiteY9" fmla="*/ 302150 h 492981"/>
              <a:gd name="connsiteX10" fmla="*/ 127221 w 477079"/>
              <a:gd name="connsiteY10" fmla="*/ 326004 h 492981"/>
              <a:gd name="connsiteX11" fmla="*/ 71562 w 477079"/>
              <a:gd name="connsiteY11" fmla="*/ 389614 h 492981"/>
              <a:gd name="connsiteX12" fmla="*/ 63611 w 477079"/>
              <a:gd name="connsiteY12" fmla="*/ 413468 h 492981"/>
              <a:gd name="connsiteX13" fmla="*/ 39757 w 477079"/>
              <a:gd name="connsiteY13" fmla="*/ 437322 h 492981"/>
              <a:gd name="connsiteX14" fmla="*/ 31806 w 477079"/>
              <a:gd name="connsiteY14" fmla="*/ 461176 h 492981"/>
              <a:gd name="connsiteX15" fmla="*/ 0 w 477079"/>
              <a:gd name="connsiteY15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70345 w 477079"/>
              <a:gd name="connsiteY4" fmla="*/ 166978 h 492981"/>
              <a:gd name="connsiteX5" fmla="*/ 254442 w 477079"/>
              <a:gd name="connsiteY5" fmla="*/ 190832 h 492981"/>
              <a:gd name="connsiteX6" fmla="*/ 174929 w 477079"/>
              <a:gd name="connsiteY6" fmla="*/ 270345 h 492981"/>
              <a:gd name="connsiteX7" fmla="*/ 151075 w 477079"/>
              <a:gd name="connsiteY7" fmla="*/ 278296 h 492981"/>
              <a:gd name="connsiteX8" fmla="*/ 135172 w 477079"/>
              <a:gd name="connsiteY8" fmla="*/ 302150 h 492981"/>
              <a:gd name="connsiteX9" fmla="*/ 127221 w 477079"/>
              <a:gd name="connsiteY9" fmla="*/ 326004 h 492981"/>
              <a:gd name="connsiteX10" fmla="*/ 71562 w 477079"/>
              <a:gd name="connsiteY10" fmla="*/ 389614 h 492981"/>
              <a:gd name="connsiteX11" fmla="*/ 63611 w 477079"/>
              <a:gd name="connsiteY11" fmla="*/ 413468 h 492981"/>
              <a:gd name="connsiteX12" fmla="*/ 39757 w 477079"/>
              <a:gd name="connsiteY12" fmla="*/ 437322 h 492981"/>
              <a:gd name="connsiteX13" fmla="*/ 31806 w 477079"/>
              <a:gd name="connsiteY13" fmla="*/ 461176 h 492981"/>
              <a:gd name="connsiteX14" fmla="*/ 0 w 477079"/>
              <a:gd name="connsiteY14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54442 w 477079"/>
              <a:gd name="connsiteY4" fmla="*/ 190832 h 492981"/>
              <a:gd name="connsiteX5" fmla="*/ 174929 w 477079"/>
              <a:gd name="connsiteY5" fmla="*/ 270345 h 492981"/>
              <a:gd name="connsiteX6" fmla="*/ 151075 w 477079"/>
              <a:gd name="connsiteY6" fmla="*/ 278296 h 492981"/>
              <a:gd name="connsiteX7" fmla="*/ 135172 w 477079"/>
              <a:gd name="connsiteY7" fmla="*/ 302150 h 492981"/>
              <a:gd name="connsiteX8" fmla="*/ 127221 w 477079"/>
              <a:gd name="connsiteY8" fmla="*/ 326004 h 492981"/>
              <a:gd name="connsiteX9" fmla="*/ 71562 w 477079"/>
              <a:gd name="connsiteY9" fmla="*/ 389614 h 492981"/>
              <a:gd name="connsiteX10" fmla="*/ 63611 w 477079"/>
              <a:gd name="connsiteY10" fmla="*/ 413468 h 492981"/>
              <a:gd name="connsiteX11" fmla="*/ 39757 w 477079"/>
              <a:gd name="connsiteY11" fmla="*/ 437322 h 492981"/>
              <a:gd name="connsiteX12" fmla="*/ 31806 w 477079"/>
              <a:gd name="connsiteY12" fmla="*/ 461176 h 492981"/>
              <a:gd name="connsiteX13" fmla="*/ 0 w 477079"/>
              <a:gd name="connsiteY13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54442 w 477079"/>
              <a:gd name="connsiteY4" fmla="*/ 190832 h 492981"/>
              <a:gd name="connsiteX5" fmla="*/ 174929 w 477079"/>
              <a:gd name="connsiteY5" fmla="*/ 270345 h 492981"/>
              <a:gd name="connsiteX6" fmla="*/ 151075 w 477079"/>
              <a:gd name="connsiteY6" fmla="*/ 278296 h 492981"/>
              <a:gd name="connsiteX7" fmla="*/ 135172 w 477079"/>
              <a:gd name="connsiteY7" fmla="*/ 302150 h 492981"/>
              <a:gd name="connsiteX8" fmla="*/ 127221 w 477079"/>
              <a:gd name="connsiteY8" fmla="*/ 326004 h 492981"/>
              <a:gd name="connsiteX9" fmla="*/ 71562 w 477079"/>
              <a:gd name="connsiteY9" fmla="*/ 389614 h 492981"/>
              <a:gd name="connsiteX10" fmla="*/ 63611 w 477079"/>
              <a:gd name="connsiteY10" fmla="*/ 413468 h 492981"/>
              <a:gd name="connsiteX11" fmla="*/ 39757 w 477079"/>
              <a:gd name="connsiteY11" fmla="*/ 437322 h 492981"/>
              <a:gd name="connsiteX12" fmla="*/ 0 w 477079"/>
              <a:gd name="connsiteY12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54442 w 477079"/>
              <a:gd name="connsiteY4" fmla="*/ 190832 h 492981"/>
              <a:gd name="connsiteX5" fmla="*/ 174929 w 477079"/>
              <a:gd name="connsiteY5" fmla="*/ 270345 h 492981"/>
              <a:gd name="connsiteX6" fmla="*/ 151075 w 477079"/>
              <a:gd name="connsiteY6" fmla="*/ 278296 h 492981"/>
              <a:gd name="connsiteX7" fmla="*/ 135172 w 477079"/>
              <a:gd name="connsiteY7" fmla="*/ 302150 h 492981"/>
              <a:gd name="connsiteX8" fmla="*/ 127221 w 477079"/>
              <a:gd name="connsiteY8" fmla="*/ 326004 h 492981"/>
              <a:gd name="connsiteX9" fmla="*/ 71562 w 477079"/>
              <a:gd name="connsiteY9" fmla="*/ 389614 h 492981"/>
              <a:gd name="connsiteX10" fmla="*/ 63611 w 477079"/>
              <a:gd name="connsiteY10" fmla="*/ 413468 h 492981"/>
              <a:gd name="connsiteX11" fmla="*/ 0 w 477079"/>
              <a:gd name="connsiteY11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54442 w 477079"/>
              <a:gd name="connsiteY4" fmla="*/ 190832 h 492981"/>
              <a:gd name="connsiteX5" fmla="*/ 174929 w 477079"/>
              <a:gd name="connsiteY5" fmla="*/ 270345 h 492981"/>
              <a:gd name="connsiteX6" fmla="*/ 151075 w 477079"/>
              <a:gd name="connsiteY6" fmla="*/ 278296 h 492981"/>
              <a:gd name="connsiteX7" fmla="*/ 127221 w 477079"/>
              <a:gd name="connsiteY7" fmla="*/ 326004 h 492981"/>
              <a:gd name="connsiteX8" fmla="*/ 71562 w 477079"/>
              <a:gd name="connsiteY8" fmla="*/ 389614 h 492981"/>
              <a:gd name="connsiteX9" fmla="*/ 63611 w 477079"/>
              <a:gd name="connsiteY9" fmla="*/ 413468 h 492981"/>
              <a:gd name="connsiteX10" fmla="*/ 0 w 477079"/>
              <a:gd name="connsiteY10" fmla="*/ 492981 h 492981"/>
              <a:gd name="connsiteX0" fmla="*/ 477079 w 477079"/>
              <a:gd name="connsiteY0" fmla="*/ 0 h 492981"/>
              <a:gd name="connsiteX1" fmla="*/ 445273 w 477079"/>
              <a:gd name="connsiteY1" fmla="*/ 39757 h 492981"/>
              <a:gd name="connsiteX2" fmla="*/ 318052 w 477079"/>
              <a:gd name="connsiteY2" fmla="*/ 135173 h 492981"/>
              <a:gd name="connsiteX3" fmla="*/ 294199 w 477079"/>
              <a:gd name="connsiteY3" fmla="*/ 151075 h 492981"/>
              <a:gd name="connsiteX4" fmla="*/ 254442 w 477079"/>
              <a:gd name="connsiteY4" fmla="*/ 190832 h 492981"/>
              <a:gd name="connsiteX5" fmla="*/ 174929 w 477079"/>
              <a:gd name="connsiteY5" fmla="*/ 270345 h 492981"/>
              <a:gd name="connsiteX6" fmla="*/ 127221 w 477079"/>
              <a:gd name="connsiteY6" fmla="*/ 326004 h 492981"/>
              <a:gd name="connsiteX7" fmla="*/ 71562 w 477079"/>
              <a:gd name="connsiteY7" fmla="*/ 389614 h 492981"/>
              <a:gd name="connsiteX8" fmla="*/ 63611 w 477079"/>
              <a:gd name="connsiteY8" fmla="*/ 413468 h 492981"/>
              <a:gd name="connsiteX9" fmla="*/ 0 w 477079"/>
              <a:gd name="connsiteY9" fmla="*/ 492981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079" h="492981">
                <a:moveTo>
                  <a:pt x="477079" y="0"/>
                </a:moveTo>
                <a:cubicBezTo>
                  <a:pt x="466477" y="13252"/>
                  <a:pt x="471778" y="17228"/>
                  <a:pt x="445273" y="39757"/>
                </a:cubicBezTo>
                <a:cubicBezTo>
                  <a:pt x="418769" y="62286"/>
                  <a:pt x="343231" y="116620"/>
                  <a:pt x="318052" y="135173"/>
                </a:cubicBezTo>
                <a:cubicBezTo>
                  <a:pt x="292873" y="153726"/>
                  <a:pt x="302150" y="145774"/>
                  <a:pt x="294199" y="151075"/>
                </a:cubicBezTo>
                <a:lnTo>
                  <a:pt x="254442" y="190832"/>
                </a:lnTo>
                <a:cubicBezTo>
                  <a:pt x="238539" y="208060"/>
                  <a:pt x="196132" y="247816"/>
                  <a:pt x="174929" y="270345"/>
                </a:cubicBezTo>
                <a:cubicBezTo>
                  <a:pt x="153726" y="292874"/>
                  <a:pt x="144449" y="306126"/>
                  <a:pt x="127221" y="326004"/>
                </a:cubicBezTo>
                <a:cubicBezTo>
                  <a:pt x="109993" y="345882"/>
                  <a:pt x="82164" y="375037"/>
                  <a:pt x="71562" y="389614"/>
                </a:cubicBezTo>
                <a:cubicBezTo>
                  <a:pt x="60960" y="404191"/>
                  <a:pt x="75538" y="396240"/>
                  <a:pt x="63611" y="413468"/>
                </a:cubicBezTo>
                <a:cubicBezTo>
                  <a:pt x="51684" y="430696"/>
                  <a:pt x="13252" y="476416"/>
                  <a:pt x="0" y="492981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Voľná forma 10"/>
          <p:cNvSpPr/>
          <p:nvPr/>
        </p:nvSpPr>
        <p:spPr>
          <a:xfrm rot="232036">
            <a:off x="2647784" y="1550504"/>
            <a:ext cx="421419" cy="564543"/>
          </a:xfrm>
          <a:custGeom>
            <a:avLst/>
            <a:gdLst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94199 w 421419"/>
              <a:gd name="connsiteY4" fmla="*/ 151075 h 564543"/>
              <a:gd name="connsiteX5" fmla="*/ 278296 w 421419"/>
              <a:gd name="connsiteY5" fmla="*/ 174929 h 564543"/>
              <a:gd name="connsiteX6" fmla="*/ 254442 w 421419"/>
              <a:gd name="connsiteY6" fmla="*/ 190832 h 564543"/>
              <a:gd name="connsiteX7" fmla="*/ 222637 w 421419"/>
              <a:gd name="connsiteY7" fmla="*/ 238539 h 564543"/>
              <a:gd name="connsiteX8" fmla="*/ 206734 w 421419"/>
              <a:gd name="connsiteY8" fmla="*/ 262393 h 564543"/>
              <a:gd name="connsiteX9" fmla="*/ 182880 w 421419"/>
              <a:gd name="connsiteY9" fmla="*/ 310101 h 564543"/>
              <a:gd name="connsiteX10" fmla="*/ 159026 w 421419"/>
              <a:gd name="connsiteY10" fmla="*/ 333955 h 564543"/>
              <a:gd name="connsiteX11" fmla="*/ 127221 w 421419"/>
              <a:gd name="connsiteY11" fmla="*/ 381663 h 564543"/>
              <a:gd name="connsiteX12" fmla="*/ 111319 w 421419"/>
              <a:gd name="connsiteY12" fmla="*/ 429371 h 564543"/>
              <a:gd name="connsiteX13" fmla="*/ 79513 w 421419"/>
              <a:gd name="connsiteY13" fmla="*/ 477079 h 564543"/>
              <a:gd name="connsiteX14" fmla="*/ 63611 w 421419"/>
              <a:gd name="connsiteY14" fmla="*/ 500933 h 564543"/>
              <a:gd name="connsiteX15" fmla="*/ 39757 w 421419"/>
              <a:gd name="connsiteY15" fmla="*/ 548640 h 564543"/>
              <a:gd name="connsiteX16" fmla="*/ 15903 w 421419"/>
              <a:gd name="connsiteY16" fmla="*/ 556592 h 564543"/>
              <a:gd name="connsiteX17" fmla="*/ 0 w 421419"/>
              <a:gd name="connsiteY17" fmla="*/ 564543 h 56454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94199 w 421419"/>
              <a:gd name="connsiteY4" fmla="*/ 151075 h 564543"/>
              <a:gd name="connsiteX5" fmla="*/ 278296 w 421419"/>
              <a:gd name="connsiteY5" fmla="*/ 174929 h 564543"/>
              <a:gd name="connsiteX6" fmla="*/ 254442 w 421419"/>
              <a:gd name="connsiteY6" fmla="*/ 190832 h 564543"/>
              <a:gd name="connsiteX7" fmla="*/ 222637 w 421419"/>
              <a:gd name="connsiteY7" fmla="*/ 238539 h 564543"/>
              <a:gd name="connsiteX8" fmla="*/ 206734 w 421419"/>
              <a:gd name="connsiteY8" fmla="*/ 262393 h 564543"/>
              <a:gd name="connsiteX9" fmla="*/ 182880 w 421419"/>
              <a:gd name="connsiteY9" fmla="*/ 310101 h 564543"/>
              <a:gd name="connsiteX10" fmla="*/ 159026 w 421419"/>
              <a:gd name="connsiteY10" fmla="*/ 333955 h 564543"/>
              <a:gd name="connsiteX11" fmla="*/ 127221 w 421419"/>
              <a:gd name="connsiteY11" fmla="*/ 381663 h 564543"/>
              <a:gd name="connsiteX12" fmla="*/ 111319 w 421419"/>
              <a:gd name="connsiteY12" fmla="*/ 429371 h 564543"/>
              <a:gd name="connsiteX13" fmla="*/ 79513 w 421419"/>
              <a:gd name="connsiteY13" fmla="*/ 477079 h 564543"/>
              <a:gd name="connsiteX14" fmla="*/ 63611 w 421419"/>
              <a:gd name="connsiteY14" fmla="*/ 500933 h 564543"/>
              <a:gd name="connsiteX15" fmla="*/ 15903 w 421419"/>
              <a:gd name="connsiteY15" fmla="*/ 556592 h 564543"/>
              <a:gd name="connsiteX16" fmla="*/ 0 w 421419"/>
              <a:gd name="connsiteY16" fmla="*/ 564543 h 564543"/>
              <a:gd name="connsiteX0" fmla="*/ 421419 w 421419"/>
              <a:gd name="connsiteY0" fmla="*/ 0 h 565053"/>
              <a:gd name="connsiteX1" fmla="*/ 381663 w 421419"/>
              <a:gd name="connsiteY1" fmla="*/ 31806 h 565053"/>
              <a:gd name="connsiteX2" fmla="*/ 349858 w 421419"/>
              <a:gd name="connsiteY2" fmla="*/ 79513 h 565053"/>
              <a:gd name="connsiteX3" fmla="*/ 326004 w 421419"/>
              <a:gd name="connsiteY3" fmla="*/ 103367 h 565053"/>
              <a:gd name="connsiteX4" fmla="*/ 294199 w 421419"/>
              <a:gd name="connsiteY4" fmla="*/ 151075 h 565053"/>
              <a:gd name="connsiteX5" fmla="*/ 278296 w 421419"/>
              <a:gd name="connsiteY5" fmla="*/ 174929 h 565053"/>
              <a:gd name="connsiteX6" fmla="*/ 254442 w 421419"/>
              <a:gd name="connsiteY6" fmla="*/ 190832 h 565053"/>
              <a:gd name="connsiteX7" fmla="*/ 222637 w 421419"/>
              <a:gd name="connsiteY7" fmla="*/ 238539 h 565053"/>
              <a:gd name="connsiteX8" fmla="*/ 206734 w 421419"/>
              <a:gd name="connsiteY8" fmla="*/ 262393 h 565053"/>
              <a:gd name="connsiteX9" fmla="*/ 182880 w 421419"/>
              <a:gd name="connsiteY9" fmla="*/ 310101 h 565053"/>
              <a:gd name="connsiteX10" fmla="*/ 159026 w 421419"/>
              <a:gd name="connsiteY10" fmla="*/ 333955 h 565053"/>
              <a:gd name="connsiteX11" fmla="*/ 127221 w 421419"/>
              <a:gd name="connsiteY11" fmla="*/ 381663 h 565053"/>
              <a:gd name="connsiteX12" fmla="*/ 111319 w 421419"/>
              <a:gd name="connsiteY12" fmla="*/ 429371 h 565053"/>
              <a:gd name="connsiteX13" fmla="*/ 79513 w 421419"/>
              <a:gd name="connsiteY13" fmla="*/ 477079 h 565053"/>
              <a:gd name="connsiteX14" fmla="*/ 15903 w 421419"/>
              <a:gd name="connsiteY14" fmla="*/ 556592 h 565053"/>
              <a:gd name="connsiteX15" fmla="*/ 0 w 421419"/>
              <a:gd name="connsiteY15" fmla="*/ 564543 h 56505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94199 w 421419"/>
              <a:gd name="connsiteY4" fmla="*/ 151075 h 564543"/>
              <a:gd name="connsiteX5" fmla="*/ 278296 w 421419"/>
              <a:gd name="connsiteY5" fmla="*/ 174929 h 564543"/>
              <a:gd name="connsiteX6" fmla="*/ 254442 w 421419"/>
              <a:gd name="connsiteY6" fmla="*/ 190832 h 564543"/>
              <a:gd name="connsiteX7" fmla="*/ 222637 w 421419"/>
              <a:gd name="connsiteY7" fmla="*/ 238539 h 564543"/>
              <a:gd name="connsiteX8" fmla="*/ 206734 w 421419"/>
              <a:gd name="connsiteY8" fmla="*/ 262393 h 564543"/>
              <a:gd name="connsiteX9" fmla="*/ 182880 w 421419"/>
              <a:gd name="connsiteY9" fmla="*/ 310101 h 564543"/>
              <a:gd name="connsiteX10" fmla="*/ 159026 w 421419"/>
              <a:gd name="connsiteY10" fmla="*/ 333955 h 564543"/>
              <a:gd name="connsiteX11" fmla="*/ 127221 w 421419"/>
              <a:gd name="connsiteY11" fmla="*/ 381663 h 564543"/>
              <a:gd name="connsiteX12" fmla="*/ 111319 w 421419"/>
              <a:gd name="connsiteY12" fmla="*/ 429371 h 564543"/>
              <a:gd name="connsiteX13" fmla="*/ 79513 w 421419"/>
              <a:gd name="connsiteY13" fmla="*/ 477079 h 564543"/>
              <a:gd name="connsiteX14" fmla="*/ 0 w 421419"/>
              <a:gd name="connsiteY14" fmla="*/ 564543 h 56454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94199 w 421419"/>
              <a:gd name="connsiteY4" fmla="*/ 151075 h 564543"/>
              <a:gd name="connsiteX5" fmla="*/ 278296 w 421419"/>
              <a:gd name="connsiteY5" fmla="*/ 174929 h 564543"/>
              <a:gd name="connsiteX6" fmla="*/ 254442 w 421419"/>
              <a:gd name="connsiteY6" fmla="*/ 190832 h 564543"/>
              <a:gd name="connsiteX7" fmla="*/ 222637 w 421419"/>
              <a:gd name="connsiteY7" fmla="*/ 238539 h 564543"/>
              <a:gd name="connsiteX8" fmla="*/ 182880 w 421419"/>
              <a:gd name="connsiteY8" fmla="*/ 310101 h 564543"/>
              <a:gd name="connsiteX9" fmla="*/ 159026 w 421419"/>
              <a:gd name="connsiteY9" fmla="*/ 333955 h 564543"/>
              <a:gd name="connsiteX10" fmla="*/ 127221 w 421419"/>
              <a:gd name="connsiteY10" fmla="*/ 381663 h 564543"/>
              <a:gd name="connsiteX11" fmla="*/ 111319 w 421419"/>
              <a:gd name="connsiteY11" fmla="*/ 429371 h 564543"/>
              <a:gd name="connsiteX12" fmla="*/ 79513 w 421419"/>
              <a:gd name="connsiteY12" fmla="*/ 477079 h 564543"/>
              <a:gd name="connsiteX13" fmla="*/ 0 w 421419"/>
              <a:gd name="connsiteY13" fmla="*/ 564543 h 56454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78296 w 421419"/>
              <a:gd name="connsiteY4" fmla="*/ 174929 h 564543"/>
              <a:gd name="connsiteX5" fmla="*/ 254442 w 421419"/>
              <a:gd name="connsiteY5" fmla="*/ 190832 h 564543"/>
              <a:gd name="connsiteX6" fmla="*/ 222637 w 421419"/>
              <a:gd name="connsiteY6" fmla="*/ 238539 h 564543"/>
              <a:gd name="connsiteX7" fmla="*/ 182880 w 421419"/>
              <a:gd name="connsiteY7" fmla="*/ 310101 h 564543"/>
              <a:gd name="connsiteX8" fmla="*/ 159026 w 421419"/>
              <a:gd name="connsiteY8" fmla="*/ 333955 h 564543"/>
              <a:gd name="connsiteX9" fmla="*/ 127221 w 421419"/>
              <a:gd name="connsiteY9" fmla="*/ 381663 h 564543"/>
              <a:gd name="connsiteX10" fmla="*/ 111319 w 421419"/>
              <a:gd name="connsiteY10" fmla="*/ 429371 h 564543"/>
              <a:gd name="connsiteX11" fmla="*/ 79513 w 421419"/>
              <a:gd name="connsiteY11" fmla="*/ 477079 h 564543"/>
              <a:gd name="connsiteX12" fmla="*/ 0 w 421419"/>
              <a:gd name="connsiteY12" fmla="*/ 564543 h 56454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326004 w 421419"/>
              <a:gd name="connsiteY3" fmla="*/ 103367 h 564543"/>
              <a:gd name="connsiteX4" fmla="*/ 278296 w 421419"/>
              <a:gd name="connsiteY4" fmla="*/ 174929 h 564543"/>
              <a:gd name="connsiteX5" fmla="*/ 222637 w 421419"/>
              <a:gd name="connsiteY5" fmla="*/ 238539 h 564543"/>
              <a:gd name="connsiteX6" fmla="*/ 182880 w 421419"/>
              <a:gd name="connsiteY6" fmla="*/ 310101 h 564543"/>
              <a:gd name="connsiteX7" fmla="*/ 159026 w 421419"/>
              <a:gd name="connsiteY7" fmla="*/ 333955 h 564543"/>
              <a:gd name="connsiteX8" fmla="*/ 127221 w 421419"/>
              <a:gd name="connsiteY8" fmla="*/ 381663 h 564543"/>
              <a:gd name="connsiteX9" fmla="*/ 111319 w 421419"/>
              <a:gd name="connsiteY9" fmla="*/ 429371 h 564543"/>
              <a:gd name="connsiteX10" fmla="*/ 79513 w 421419"/>
              <a:gd name="connsiteY10" fmla="*/ 477079 h 564543"/>
              <a:gd name="connsiteX11" fmla="*/ 0 w 421419"/>
              <a:gd name="connsiteY11" fmla="*/ 564543 h 564543"/>
              <a:gd name="connsiteX0" fmla="*/ 421419 w 421419"/>
              <a:gd name="connsiteY0" fmla="*/ 0 h 564543"/>
              <a:gd name="connsiteX1" fmla="*/ 381663 w 421419"/>
              <a:gd name="connsiteY1" fmla="*/ 31806 h 564543"/>
              <a:gd name="connsiteX2" fmla="*/ 349858 w 421419"/>
              <a:gd name="connsiteY2" fmla="*/ 79513 h 564543"/>
              <a:gd name="connsiteX3" fmla="*/ 278296 w 421419"/>
              <a:gd name="connsiteY3" fmla="*/ 174929 h 564543"/>
              <a:gd name="connsiteX4" fmla="*/ 222637 w 421419"/>
              <a:gd name="connsiteY4" fmla="*/ 238539 h 564543"/>
              <a:gd name="connsiteX5" fmla="*/ 182880 w 421419"/>
              <a:gd name="connsiteY5" fmla="*/ 310101 h 564543"/>
              <a:gd name="connsiteX6" fmla="*/ 159026 w 421419"/>
              <a:gd name="connsiteY6" fmla="*/ 333955 h 564543"/>
              <a:gd name="connsiteX7" fmla="*/ 127221 w 421419"/>
              <a:gd name="connsiteY7" fmla="*/ 381663 h 564543"/>
              <a:gd name="connsiteX8" fmla="*/ 111319 w 421419"/>
              <a:gd name="connsiteY8" fmla="*/ 429371 h 564543"/>
              <a:gd name="connsiteX9" fmla="*/ 79513 w 421419"/>
              <a:gd name="connsiteY9" fmla="*/ 477079 h 564543"/>
              <a:gd name="connsiteX10" fmla="*/ 0 w 421419"/>
              <a:gd name="connsiteY10" fmla="*/ 564543 h 564543"/>
              <a:gd name="connsiteX0" fmla="*/ 421419 w 421419"/>
              <a:gd name="connsiteY0" fmla="*/ 0 h 564543"/>
              <a:gd name="connsiteX1" fmla="*/ 349858 w 421419"/>
              <a:gd name="connsiteY1" fmla="*/ 79513 h 564543"/>
              <a:gd name="connsiteX2" fmla="*/ 278296 w 421419"/>
              <a:gd name="connsiteY2" fmla="*/ 174929 h 564543"/>
              <a:gd name="connsiteX3" fmla="*/ 222637 w 421419"/>
              <a:gd name="connsiteY3" fmla="*/ 238539 h 564543"/>
              <a:gd name="connsiteX4" fmla="*/ 182880 w 421419"/>
              <a:gd name="connsiteY4" fmla="*/ 310101 h 564543"/>
              <a:gd name="connsiteX5" fmla="*/ 159026 w 421419"/>
              <a:gd name="connsiteY5" fmla="*/ 333955 h 564543"/>
              <a:gd name="connsiteX6" fmla="*/ 127221 w 421419"/>
              <a:gd name="connsiteY6" fmla="*/ 381663 h 564543"/>
              <a:gd name="connsiteX7" fmla="*/ 111319 w 421419"/>
              <a:gd name="connsiteY7" fmla="*/ 429371 h 564543"/>
              <a:gd name="connsiteX8" fmla="*/ 79513 w 421419"/>
              <a:gd name="connsiteY8" fmla="*/ 477079 h 564543"/>
              <a:gd name="connsiteX9" fmla="*/ 0 w 421419"/>
              <a:gd name="connsiteY9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419" h="564543">
                <a:moveTo>
                  <a:pt x="421419" y="0"/>
                </a:moveTo>
                <a:cubicBezTo>
                  <a:pt x="406511" y="16565"/>
                  <a:pt x="373712" y="50358"/>
                  <a:pt x="349858" y="79513"/>
                </a:cubicBezTo>
                <a:cubicBezTo>
                  <a:pt x="326004" y="108668"/>
                  <a:pt x="299500" y="148425"/>
                  <a:pt x="278296" y="174929"/>
                </a:cubicBezTo>
                <a:lnTo>
                  <a:pt x="222637" y="238539"/>
                </a:lnTo>
                <a:lnTo>
                  <a:pt x="182880" y="310101"/>
                </a:lnTo>
                <a:cubicBezTo>
                  <a:pt x="175681" y="318740"/>
                  <a:pt x="165930" y="325079"/>
                  <a:pt x="159026" y="333955"/>
                </a:cubicBezTo>
                <a:cubicBezTo>
                  <a:pt x="147292" y="349042"/>
                  <a:pt x="127221" y="381663"/>
                  <a:pt x="127221" y="381663"/>
                </a:cubicBezTo>
                <a:cubicBezTo>
                  <a:pt x="121920" y="397566"/>
                  <a:pt x="120617" y="415424"/>
                  <a:pt x="111319" y="429371"/>
                </a:cubicBezTo>
                <a:cubicBezTo>
                  <a:pt x="100717" y="445274"/>
                  <a:pt x="98066" y="454550"/>
                  <a:pt x="79513" y="477079"/>
                </a:cubicBezTo>
                <a:cubicBezTo>
                  <a:pt x="60960" y="499608"/>
                  <a:pt x="16565" y="546321"/>
                  <a:pt x="0" y="56454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Picture 2" descr="J:\Archeology\Vrable_2010_NS\_foto_rezy_1-3\T_1636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63" y="4389120"/>
            <a:ext cx="4839419" cy="220061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oľná forma 12"/>
          <p:cNvSpPr/>
          <p:nvPr/>
        </p:nvSpPr>
        <p:spPr>
          <a:xfrm>
            <a:off x="271092" y="5448015"/>
            <a:ext cx="4534823" cy="814561"/>
          </a:xfrm>
          <a:custGeom>
            <a:avLst/>
            <a:gdLst>
              <a:gd name="connsiteX0" fmla="*/ 0 w 7315200"/>
              <a:gd name="connsiteY0" fmla="*/ 0 h 1293962"/>
              <a:gd name="connsiteX1" fmla="*/ 43132 w 7315200"/>
              <a:gd name="connsiteY1" fmla="*/ 8626 h 1293962"/>
              <a:gd name="connsiteX2" fmla="*/ 77638 w 7315200"/>
              <a:gd name="connsiteY2" fmla="*/ 17253 h 1293962"/>
              <a:gd name="connsiteX3" fmla="*/ 129396 w 7315200"/>
              <a:gd name="connsiteY3" fmla="*/ 25879 h 1293962"/>
              <a:gd name="connsiteX4" fmla="*/ 181155 w 7315200"/>
              <a:gd name="connsiteY4" fmla="*/ 43132 h 1293962"/>
              <a:gd name="connsiteX5" fmla="*/ 215660 w 7315200"/>
              <a:gd name="connsiteY5" fmla="*/ 51759 h 1293962"/>
              <a:gd name="connsiteX6" fmla="*/ 267419 w 7315200"/>
              <a:gd name="connsiteY6" fmla="*/ 69011 h 1293962"/>
              <a:gd name="connsiteX7" fmla="*/ 293298 w 7315200"/>
              <a:gd name="connsiteY7" fmla="*/ 77638 h 1293962"/>
              <a:gd name="connsiteX8" fmla="*/ 327804 w 7315200"/>
              <a:gd name="connsiteY8" fmla="*/ 86264 h 1293962"/>
              <a:gd name="connsiteX9" fmla="*/ 379562 w 7315200"/>
              <a:gd name="connsiteY9" fmla="*/ 103517 h 1293962"/>
              <a:gd name="connsiteX10" fmla="*/ 431321 w 7315200"/>
              <a:gd name="connsiteY10" fmla="*/ 120770 h 1293962"/>
              <a:gd name="connsiteX11" fmla="*/ 457200 w 7315200"/>
              <a:gd name="connsiteY11" fmla="*/ 129396 h 1293962"/>
              <a:gd name="connsiteX12" fmla="*/ 552091 w 7315200"/>
              <a:gd name="connsiteY12" fmla="*/ 138023 h 1293962"/>
              <a:gd name="connsiteX13" fmla="*/ 612476 w 7315200"/>
              <a:gd name="connsiteY13" fmla="*/ 146649 h 1293962"/>
              <a:gd name="connsiteX14" fmla="*/ 681487 w 7315200"/>
              <a:gd name="connsiteY14" fmla="*/ 155276 h 1293962"/>
              <a:gd name="connsiteX15" fmla="*/ 733245 w 7315200"/>
              <a:gd name="connsiteY15" fmla="*/ 181155 h 1293962"/>
              <a:gd name="connsiteX16" fmla="*/ 759125 w 7315200"/>
              <a:gd name="connsiteY16" fmla="*/ 189781 h 1293962"/>
              <a:gd name="connsiteX17" fmla="*/ 793630 w 7315200"/>
              <a:gd name="connsiteY17" fmla="*/ 241540 h 1293962"/>
              <a:gd name="connsiteX18" fmla="*/ 810883 w 7315200"/>
              <a:gd name="connsiteY18" fmla="*/ 267419 h 1293962"/>
              <a:gd name="connsiteX19" fmla="*/ 862642 w 7315200"/>
              <a:gd name="connsiteY19" fmla="*/ 301925 h 1293962"/>
              <a:gd name="connsiteX20" fmla="*/ 914400 w 7315200"/>
              <a:gd name="connsiteY20" fmla="*/ 345057 h 1293962"/>
              <a:gd name="connsiteX21" fmla="*/ 974785 w 7315200"/>
              <a:gd name="connsiteY21" fmla="*/ 414068 h 1293962"/>
              <a:gd name="connsiteX22" fmla="*/ 1009291 w 7315200"/>
              <a:gd name="connsiteY22" fmla="*/ 465826 h 1293962"/>
              <a:gd name="connsiteX23" fmla="*/ 1026543 w 7315200"/>
              <a:gd name="connsiteY23" fmla="*/ 491706 h 1293962"/>
              <a:gd name="connsiteX24" fmla="*/ 1061049 w 7315200"/>
              <a:gd name="connsiteY24" fmla="*/ 508959 h 1293962"/>
              <a:gd name="connsiteX25" fmla="*/ 1095555 w 7315200"/>
              <a:gd name="connsiteY25" fmla="*/ 586596 h 1293962"/>
              <a:gd name="connsiteX26" fmla="*/ 1104181 w 7315200"/>
              <a:gd name="connsiteY26" fmla="*/ 612476 h 1293962"/>
              <a:gd name="connsiteX27" fmla="*/ 1130060 w 7315200"/>
              <a:gd name="connsiteY27" fmla="*/ 638355 h 1293962"/>
              <a:gd name="connsiteX28" fmla="*/ 1164566 w 7315200"/>
              <a:gd name="connsiteY28" fmla="*/ 715993 h 1293962"/>
              <a:gd name="connsiteX29" fmla="*/ 1181819 w 7315200"/>
              <a:gd name="connsiteY29" fmla="*/ 767751 h 1293962"/>
              <a:gd name="connsiteX30" fmla="*/ 1190445 w 7315200"/>
              <a:gd name="connsiteY30" fmla="*/ 793630 h 1293962"/>
              <a:gd name="connsiteX31" fmla="*/ 1224951 w 7315200"/>
              <a:gd name="connsiteY31" fmla="*/ 845389 h 1293962"/>
              <a:gd name="connsiteX32" fmla="*/ 1242204 w 7315200"/>
              <a:gd name="connsiteY32" fmla="*/ 871268 h 1293962"/>
              <a:gd name="connsiteX33" fmla="*/ 1268083 w 7315200"/>
              <a:gd name="connsiteY33" fmla="*/ 879894 h 1293962"/>
              <a:gd name="connsiteX34" fmla="*/ 1293962 w 7315200"/>
              <a:gd name="connsiteY34" fmla="*/ 897147 h 1293962"/>
              <a:gd name="connsiteX35" fmla="*/ 1319842 w 7315200"/>
              <a:gd name="connsiteY35" fmla="*/ 923026 h 1293962"/>
              <a:gd name="connsiteX36" fmla="*/ 1345721 w 7315200"/>
              <a:gd name="connsiteY36" fmla="*/ 931653 h 1293962"/>
              <a:gd name="connsiteX37" fmla="*/ 1397479 w 7315200"/>
              <a:gd name="connsiteY37" fmla="*/ 957532 h 1293962"/>
              <a:gd name="connsiteX38" fmla="*/ 1423359 w 7315200"/>
              <a:gd name="connsiteY38" fmla="*/ 974785 h 1293962"/>
              <a:gd name="connsiteX39" fmla="*/ 1544128 w 7315200"/>
              <a:gd name="connsiteY39" fmla="*/ 1009291 h 1293962"/>
              <a:gd name="connsiteX40" fmla="*/ 1647645 w 7315200"/>
              <a:gd name="connsiteY40" fmla="*/ 1043796 h 1293962"/>
              <a:gd name="connsiteX41" fmla="*/ 1673525 w 7315200"/>
              <a:gd name="connsiteY41" fmla="*/ 1052423 h 1293962"/>
              <a:gd name="connsiteX42" fmla="*/ 1725283 w 7315200"/>
              <a:gd name="connsiteY42" fmla="*/ 1078302 h 1293962"/>
              <a:gd name="connsiteX43" fmla="*/ 1742536 w 7315200"/>
              <a:gd name="connsiteY43" fmla="*/ 1104181 h 1293962"/>
              <a:gd name="connsiteX44" fmla="*/ 1777042 w 7315200"/>
              <a:gd name="connsiteY44" fmla="*/ 1112808 h 1293962"/>
              <a:gd name="connsiteX45" fmla="*/ 1854679 w 7315200"/>
              <a:gd name="connsiteY45" fmla="*/ 1130060 h 1293962"/>
              <a:gd name="connsiteX46" fmla="*/ 1880559 w 7315200"/>
              <a:gd name="connsiteY46" fmla="*/ 1147313 h 1293962"/>
              <a:gd name="connsiteX47" fmla="*/ 1984076 w 7315200"/>
              <a:gd name="connsiteY47" fmla="*/ 1164566 h 1293962"/>
              <a:gd name="connsiteX48" fmla="*/ 2027208 w 7315200"/>
              <a:gd name="connsiteY48" fmla="*/ 1173193 h 1293962"/>
              <a:gd name="connsiteX49" fmla="*/ 2294626 w 7315200"/>
              <a:gd name="connsiteY49" fmla="*/ 1207698 h 1293962"/>
              <a:gd name="connsiteX50" fmla="*/ 2424023 w 7315200"/>
              <a:gd name="connsiteY50" fmla="*/ 1216325 h 1293962"/>
              <a:gd name="connsiteX51" fmla="*/ 2475781 w 7315200"/>
              <a:gd name="connsiteY51" fmla="*/ 1233577 h 1293962"/>
              <a:gd name="connsiteX52" fmla="*/ 2518913 w 7315200"/>
              <a:gd name="connsiteY52" fmla="*/ 1250830 h 1293962"/>
              <a:gd name="connsiteX53" fmla="*/ 2665562 w 7315200"/>
              <a:gd name="connsiteY53" fmla="*/ 1268083 h 1293962"/>
              <a:gd name="connsiteX54" fmla="*/ 2691442 w 7315200"/>
              <a:gd name="connsiteY54" fmla="*/ 1276710 h 1293962"/>
              <a:gd name="connsiteX55" fmla="*/ 2717321 w 7315200"/>
              <a:gd name="connsiteY55" fmla="*/ 1293962 h 1293962"/>
              <a:gd name="connsiteX56" fmla="*/ 2889849 w 7315200"/>
              <a:gd name="connsiteY56" fmla="*/ 1285336 h 1293962"/>
              <a:gd name="connsiteX57" fmla="*/ 3062377 w 7315200"/>
              <a:gd name="connsiteY57" fmla="*/ 1268083 h 1293962"/>
              <a:gd name="connsiteX58" fmla="*/ 3105509 w 7315200"/>
              <a:gd name="connsiteY58" fmla="*/ 1259457 h 1293962"/>
              <a:gd name="connsiteX59" fmla="*/ 3165894 w 7315200"/>
              <a:gd name="connsiteY59" fmla="*/ 1242204 h 1293962"/>
              <a:gd name="connsiteX60" fmla="*/ 3614468 w 7315200"/>
              <a:gd name="connsiteY60" fmla="*/ 1259457 h 1293962"/>
              <a:gd name="connsiteX61" fmla="*/ 3683479 w 7315200"/>
              <a:gd name="connsiteY61" fmla="*/ 1250830 h 1293962"/>
              <a:gd name="connsiteX62" fmla="*/ 3925019 w 7315200"/>
              <a:gd name="connsiteY62" fmla="*/ 1259457 h 1293962"/>
              <a:gd name="connsiteX63" fmla="*/ 4088921 w 7315200"/>
              <a:gd name="connsiteY63" fmla="*/ 1250830 h 1293962"/>
              <a:gd name="connsiteX64" fmla="*/ 4123426 w 7315200"/>
              <a:gd name="connsiteY64" fmla="*/ 1242204 h 1293962"/>
              <a:gd name="connsiteX65" fmla="*/ 4226943 w 7315200"/>
              <a:gd name="connsiteY65" fmla="*/ 1233577 h 1293962"/>
              <a:gd name="connsiteX66" fmla="*/ 4347713 w 7315200"/>
              <a:gd name="connsiteY66" fmla="*/ 1216325 h 1293962"/>
              <a:gd name="connsiteX67" fmla="*/ 4373592 w 7315200"/>
              <a:gd name="connsiteY67" fmla="*/ 1207698 h 1293962"/>
              <a:gd name="connsiteX68" fmla="*/ 4408098 w 7315200"/>
              <a:gd name="connsiteY68" fmla="*/ 1199072 h 1293962"/>
              <a:gd name="connsiteX69" fmla="*/ 4520242 w 7315200"/>
              <a:gd name="connsiteY69" fmla="*/ 1173193 h 1293962"/>
              <a:gd name="connsiteX70" fmla="*/ 4942936 w 7315200"/>
              <a:gd name="connsiteY70" fmla="*/ 1164566 h 1293962"/>
              <a:gd name="connsiteX71" fmla="*/ 5003321 w 7315200"/>
              <a:gd name="connsiteY71" fmla="*/ 1155940 h 1293962"/>
              <a:gd name="connsiteX72" fmla="*/ 5193102 w 7315200"/>
              <a:gd name="connsiteY72" fmla="*/ 1138687 h 1293962"/>
              <a:gd name="connsiteX73" fmla="*/ 5443268 w 7315200"/>
              <a:gd name="connsiteY73" fmla="*/ 1147313 h 1293962"/>
              <a:gd name="connsiteX74" fmla="*/ 5736566 w 7315200"/>
              <a:gd name="connsiteY74" fmla="*/ 1130060 h 1293962"/>
              <a:gd name="connsiteX75" fmla="*/ 5753819 w 7315200"/>
              <a:gd name="connsiteY75" fmla="*/ 1104181 h 1293962"/>
              <a:gd name="connsiteX76" fmla="*/ 5762445 w 7315200"/>
              <a:gd name="connsiteY76" fmla="*/ 1078302 h 1293962"/>
              <a:gd name="connsiteX77" fmla="*/ 5788325 w 7315200"/>
              <a:gd name="connsiteY77" fmla="*/ 1061049 h 1293962"/>
              <a:gd name="connsiteX78" fmla="*/ 5822830 w 7315200"/>
              <a:gd name="connsiteY78" fmla="*/ 1017917 h 1293962"/>
              <a:gd name="connsiteX79" fmla="*/ 5857336 w 7315200"/>
              <a:gd name="connsiteY79" fmla="*/ 879894 h 1293962"/>
              <a:gd name="connsiteX80" fmla="*/ 5883215 w 7315200"/>
              <a:gd name="connsiteY80" fmla="*/ 785004 h 1293962"/>
              <a:gd name="connsiteX81" fmla="*/ 5891842 w 7315200"/>
              <a:gd name="connsiteY81" fmla="*/ 629728 h 1293962"/>
              <a:gd name="connsiteX82" fmla="*/ 5909094 w 7315200"/>
              <a:gd name="connsiteY82" fmla="*/ 577970 h 1293962"/>
              <a:gd name="connsiteX83" fmla="*/ 5960853 w 7315200"/>
              <a:gd name="connsiteY83" fmla="*/ 543464 h 1293962"/>
              <a:gd name="connsiteX84" fmla="*/ 5986732 w 7315200"/>
              <a:gd name="connsiteY84" fmla="*/ 526211 h 1293962"/>
              <a:gd name="connsiteX85" fmla="*/ 6038491 w 7315200"/>
              <a:gd name="connsiteY85" fmla="*/ 508959 h 1293962"/>
              <a:gd name="connsiteX86" fmla="*/ 6064370 w 7315200"/>
              <a:gd name="connsiteY86" fmla="*/ 483079 h 1293962"/>
              <a:gd name="connsiteX87" fmla="*/ 6090249 w 7315200"/>
              <a:gd name="connsiteY87" fmla="*/ 474453 h 1293962"/>
              <a:gd name="connsiteX88" fmla="*/ 6176513 w 7315200"/>
              <a:gd name="connsiteY88" fmla="*/ 457200 h 1293962"/>
              <a:gd name="connsiteX89" fmla="*/ 6228272 w 7315200"/>
              <a:gd name="connsiteY89" fmla="*/ 439947 h 1293962"/>
              <a:gd name="connsiteX90" fmla="*/ 6254151 w 7315200"/>
              <a:gd name="connsiteY90" fmla="*/ 431321 h 1293962"/>
              <a:gd name="connsiteX91" fmla="*/ 6288657 w 7315200"/>
              <a:gd name="connsiteY91" fmla="*/ 422694 h 1293962"/>
              <a:gd name="connsiteX92" fmla="*/ 6340415 w 7315200"/>
              <a:gd name="connsiteY92" fmla="*/ 414068 h 1293962"/>
              <a:gd name="connsiteX93" fmla="*/ 6366294 w 7315200"/>
              <a:gd name="connsiteY93" fmla="*/ 405442 h 1293962"/>
              <a:gd name="connsiteX94" fmla="*/ 6418053 w 7315200"/>
              <a:gd name="connsiteY94" fmla="*/ 370936 h 1293962"/>
              <a:gd name="connsiteX95" fmla="*/ 6435306 w 7315200"/>
              <a:gd name="connsiteY95" fmla="*/ 345057 h 1293962"/>
              <a:gd name="connsiteX96" fmla="*/ 6461185 w 7315200"/>
              <a:gd name="connsiteY96" fmla="*/ 336430 h 1293962"/>
              <a:gd name="connsiteX97" fmla="*/ 6487064 w 7315200"/>
              <a:gd name="connsiteY97" fmla="*/ 319177 h 1293962"/>
              <a:gd name="connsiteX98" fmla="*/ 6538823 w 7315200"/>
              <a:gd name="connsiteY98" fmla="*/ 301925 h 1293962"/>
              <a:gd name="connsiteX99" fmla="*/ 6564702 w 7315200"/>
              <a:gd name="connsiteY99" fmla="*/ 284672 h 1293962"/>
              <a:gd name="connsiteX100" fmla="*/ 6590581 w 7315200"/>
              <a:gd name="connsiteY100" fmla="*/ 276045 h 1293962"/>
              <a:gd name="connsiteX101" fmla="*/ 6633713 w 7315200"/>
              <a:gd name="connsiteY101" fmla="*/ 224287 h 1293962"/>
              <a:gd name="connsiteX102" fmla="*/ 6711351 w 7315200"/>
              <a:gd name="connsiteY102" fmla="*/ 163902 h 1293962"/>
              <a:gd name="connsiteX103" fmla="*/ 6745857 w 7315200"/>
              <a:gd name="connsiteY103" fmla="*/ 155276 h 1293962"/>
              <a:gd name="connsiteX104" fmla="*/ 6771736 w 7315200"/>
              <a:gd name="connsiteY104" fmla="*/ 146649 h 1293962"/>
              <a:gd name="connsiteX105" fmla="*/ 6832121 w 7315200"/>
              <a:gd name="connsiteY105" fmla="*/ 138023 h 1293962"/>
              <a:gd name="connsiteX106" fmla="*/ 7177177 w 7315200"/>
              <a:gd name="connsiteY106" fmla="*/ 138023 h 1293962"/>
              <a:gd name="connsiteX107" fmla="*/ 7211683 w 7315200"/>
              <a:gd name="connsiteY107" fmla="*/ 146649 h 1293962"/>
              <a:gd name="connsiteX108" fmla="*/ 7315200 w 7315200"/>
              <a:gd name="connsiteY108" fmla="*/ 146649 h 1293962"/>
              <a:gd name="connsiteX0" fmla="*/ 0 w 7315200"/>
              <a:gd name="connsiteY0" fmla="*/ 0 h 1285524"/>
              <a:gd name="connsiteX1" fmla="*/ 43132 w 7315200"/>
              <a:gd name="connsiteY1" fmla="*/ 8626 h 1285524"/>
              <a:gd name="connsiteX2" fmla="*/ 77638 w 7315200"/>
              <a:gd name="connsiteY2" fmla="*/ 17253 h 1285524"/>
              <a:gd name="connsiteX3" fmla="*/ 129396 w 7315200"/>
              <a:gd name="connsiteY3" fmla="*/ 25879 h 1285524"/>
              <a:gd name="connsiteX4" fmla="*/ 181155 w 7315200"/>
              <a:gd name="connsiteY4" fmla="*/ 43132 h 1285524"/>
              <a:gd name="connsiteX5" fmla="*/ 215660 w 7315200"/>
              <a:gd name="connsiteY5" fmla="*/ 51759 h 1285524"/>
              <a:gd name="connsiteX6" fmla="*/ 267419 w 7315200"/>
              <a:gd name="connsiteY6" fmla="*/ 69011 h 1285524"/>
              <a:gd name="connsiteX7" fmla="*/ 293298 w 7315200"/>
              <a:gd name="connsiteY7" fmla="*/ 77638 h 1285524"/>
              <a:gd name="connsiteX8" fmla="*/ 327804 w 7315200"/>
              <a:gd name="connsiteY8" fmla="*/ 86264 h 1285524"/>
              <a:gd name="connsiteX9" fmla="*/ 379562 w 7315200"/>
              <a:gd name="connsiteY9" fmla="*/ 103517 h 1285524"/>
              <a:gd name="connsiteX10" fmla="*/ 431321 w 7315200"/>
              <a:gd name="connsiteY10" fmla="*/ 120770 h 1285524"/>
              <a:gd name="connsiteX11" fmla="*/ 457200 w 7315200"/>
              <a:gd name="connsiteY11" fmla="*/ 129396 h 1285524"/>
              <a:gd name="connsiteX12" fmla="*/ 552091 w 7315200"/>
              <a:gd name="connsiteY12" fmla="*/ 138023 h 1285524"/>
              <a:gd name="connsiteX13" fmla="*/ 612476 w 7315200"/>
              <a:gd name="connsiteY13" fmla="*/ 146649 h 1285524"/>
              <a:gd name="connsiteX14" fmla="*/ 681487 w 7315200"/>
              <a:gd name="connsiteY14" fmla="*/ 155276 h 1285524"/>
              <a:gd name="connsiteX15" fmla="*/ 733245 w 7315200"/>
              <a:gd name="connsiteY15" fmla="*/ 181155 h 1285524"/>
              <a:gd name="connsiteX16" fmla="*/ 759125 w 7315200"/>
              <a:gd name="connsiteY16" fmla="*/ 189781 h 1285524"/>
              <a:gd name="connsiteX17" fmla="*/ 793630 w 7315200"/>
              <a:gd name="connsiteY17" fmla="*/ 241540 h 1285524"/>
              <a:gd name="connsiteX18" fmla="*/ 810883 w 7315200"/>
              <a:gd name="connsiteY18" fmla="*/ 267419 h 1285524"/>
              <a:gd name="connsiteX19" fmla="*/ 862642 w 7315200"/>
              <a:gd name="connsiteY19" fmla="*/ 301925 h 1285524"/>
              <a:gd name="connsiteX20" fmla="*/ 914400 w 7315200"/>
              <a:gd name="connsiteY20" fmla="*/ 345057 h 1285524"/>
              <a:gd name="connsiteX21" fmla="*/ 974785 w 7315200"/>
              <a:gd name="connsiteY21" fmla="*/ 414068 h 1285524"/>
              <a:gd name="connsiteX22" fmla="*/ 1009291 w 7315200"/>
              <a:gd name="connsiteY22" fmla="*/ 465826 h 1285524"/>
              <a:gd name="connsiteX23" fmla="*/ 1026543 w 7315200"/>
              <a:gd name="connsiteY23" fmla="*/ 491706 h 1285524"/>
              <a:gd name="connsiteX24" fmla="*/ 1061049 w 7315200"/>
              <a:gd name="connsiteY24" fmla="*/ 508959 h 1285524"/>
              <a:gd name="connsiteX25" fmla="*/ 1095555 w 7315200"/>
              <a:gd name="connsiteY25" fmla="*/ 586596 h 1285524"/>
              <a:gd name="connsiteX26" fmla="*/ 1104181 w 7315200"/>
              <a:gd name="connsiteY26" fmla="*/ 612476 h 1285524"/>
              <a:gd name="connsiteX27" fmla="*/ 1130060 w 7315200"/>
              <a:gd name="connsiteY27" fmla="*/ 638355 h 1285524"/>
              <a:gd name="connsiteX28" fmla="*/ 1164566 w 7315200"/>
              <a:gd name="connsiteY28" fmla="*/ 715993 h 1285524"/>
              <a:gd name="connsiteX29" fmla="*/ 1181819 w 7315200"/>
              <a:gd name="connsiteY29" fmla="*/ 767751 h 1285524"/>
              <a:gd name="connsiteX30" fmla="*/ 1190445 w 7315200"/>
              <a:gd name="connsiteY30" fmla="*/ 793630 h 1285524"/>
              <a:gd name="connsiteX31" fmla="*/ 1224951 w 7315200"/>
              <a:gd name="connsiteY31" fmla="*/ 845389 h 1285524"/>
              <a:gd name="connsiteX32" fmla="*/ 1242204 w 7315200"/>
              <a:gd name="connsiteY32" fmla="*/ 871268 h 1285524"/>
              <a:gd name="connsiteX33" fmla="*/ 1268083 w 7315200"/>
              <a:gd name="connsiteY33" fmla="*/ 879894 h 1285524"/>
              <a:gd name="connsiteX34" fmla="*/ 1293962 w 7315200"/>
              <a:gd name="connsiteY34" fmla="*/ 897147 h 1285524"/>
              <a:gd name="connsiteX35" fmla="*/ 1319842 w 7315200"/>
              <a:gd name="connsiteY35" fmla="*/ 923026 h 1285524"/>
              <a:gd name="connsiteX36" fmla="*/ 1345721 w 7315200"/>
              <a:gd name="connsiteY36" fmla="*/ 931653 h 1285524"/>
              <a:gd name="connsiteX37" fmla="*/ 1397479 w 7315200"/>
              <a:gd name="connsiteY37" fmla="*/ 957532 h 1285524"/>
              <a:gd name="connsiteX38" fmla="*/ 1423359 w 7315200"/>
              <a:gd name="connsiteY38" fmla="*/ 974785 h 1285524"/>
              <a:gd name="connsiteX39" fmla="*/ 1544128 w 7315200"/>
              <a:gd name="connsiteY39" fmla="*/ 1009291 h 1285524"/>
              <a:gd name="connsiteX40" fmla="*/ 1647645 w 7315200"/>
              <a:gd name="connsiteY40" fmla="*/ 1043796 h 1285524"/>
              <a:gd name="connsiteX41" fmla="*/ 1673525 w 7315200"/>
              <a:gd name="connsiteY41" fmla="*/ 1052423 h 1285524"/>
              <a:gd name="connsiteX42" fmla="*/ 1725283 w 7315200"/>
              <a:gd name="connsiteY42" fmla="*/ 1078302 h 1285524"/>
              <a:gd name="connsiteX43" fmla="*/ 1742536 w 7315200"/>
              <a:gd name="connsiteY43" fmla="*/ 1104181 h 1285524"/>
              <a:gd name="connsiteX44" fmla="*/ 1777042 w 7315200"/>
              <a:gd name="connsiteY44" fmla="*/ 1112808 h 1285524"/>
              <a:gd name="connsiteX45" fmla="*/ 1854679 w 7315200"/>
              <a:gd name="connsiteY45" fmla="*/ 1130060 h 1285524"/>
              <a:gd name="connsiteX46" fmla="*/ 1880559 w 7315200"/>
              <a:gd name="connsiteY46" fmla="*/ 1147313 h 1285524"/>
              <a:gd name="connsiteX47" fmla="*/ 1984076 w 7315200"/>
              <a:gd name="connsiteY47" fmla="*/ 1164566 h 1285524"/>
              <a:gd name="connsiteX48" fmla="*/ 2027208 w 7315200"/>
              <a:gd name="connsiteY48" fmla="*/ 1173193 h 1285524"/>
              <a:gd name="connsiteX49" fmla="*/ 2294626 w 7315200"/>
              <a:gd name="connsiteY49" fmla="*/ 1207698 h 1285524"/>
              <a:gd name="connsiteX50" fmla="*/ 2424023 w 7315200"/>
              <a:gd name="connsiteY50" fmla="*/ 1216325 h 1285524"/>
              <a:gd name="connsiteX51" fmla="*/ 2475781 w 7315200"/>
              <a:gd name="connsiteY51" fmla="*/ 1233577 h 1285524"/>
              <a:gd name="connsiteX52" fmla="*/ 2518913 w 7315200"/>
              <a:gd name="connsiteY52" fmla="*/ 1250830 h 1285524"/>
              <a:gd name="connsiteX53" fmla="*/ 2665562 w 7315200"/>
              <a:gd name="connsiteY53" fmla="*/ 1268083 h 1285524"/>
              <a:gd name="connsiteX54" fmla="*/ 2691442 w 7315200"/>
              <a:gd name="connsiteY54" fmla="*/ 1276710 h 1285524"/>
              <a:gd name="connsiteX55" fmla="*/ 2889849 w 7315200"/>
              <a:gd name="connsiteY55" fmla="*/ 1285336 h 1285524"/>
              <a:gd name="connsiteX56" fmla="*/ 3062377 w 7315200"/>
              <a:gd name="connsiteY56" fmla="*/ 1268083 h 1285524"/>
              <a:gd name="connsiteX57" fmla="*/ 3105509 w 7315200"/>
              <a:gd name="connsiteY57" fmla="*/ 1259457 h 1285524"/>
              <a:gd name="connsiteX58" fmla="*/ 3165894 w 7315200"/>
              <a:gd name="connsiteY58" fmla="*/ 1242204 h 1285524"/>
              <a:gd name="connsiteX59" fmla="*/ 3614468 w 7315200"/>
              <a:gd name="connsiteY59" fmla="*/ 1259457 h 1285524"/>
              <a:gd name="connsiteX60" fmla="*/ 3683479 w 7315200"/>
              <a:gd name="connsiteY60" fmla="*/ 1250830 h 1285524"/>
              <a:gd name="connsiteX61" fmla="*/ 3925019 w 7315200"/>
              <a:gd name="connsiteY61" fmla="*/ 1259457 h 1285524"/>
              <a:gd name="connsiteX62" fmla="*/ 4088921 w 7315200"/>
              <a:gd name="connsiteY62" fmla="*/ 1250830 h 1285524"/>
              <a:gd name="connsiteX63" fmla="*/ 4123426 w 7315200"/>
              <a:gd name="connsiteY63" fmla="*/ 1242204 h 1285524"/>
              <a:gd name="connsiteX64" fmla="*/ 4226943 w 7315200"/>
              <a:gd name="connsiteY64" fmla="*/ 1233577 h 1285524"/>
              <a:gd name="connsiteX65" fmla="*/ 4347713 w 7315200"/>
              <a:gd name="connsiteY65" fmla="*/ 1216325 h 1285524"/>
              <a:gd name="connsiteX66" fmla="*/ 4373592 w 7315200"/>
              <a:gd name="connsiteY66" fmla="*/ 1207698 h 1285524"/>
              <a:gd name="connsiteX67" fmla="*/ 4408098 w 7315200"/>
              <a:gd name="connsiteY67" fmla="*/ 1199072 h 1285524"/>
              <a:gd name="connsiteX68" fmla="*/ 4520242 w 7315200"/>
              <a:gd name="connsiteY68" fmla="*/ 1173193 h 1285524"/>
              <a:gd name="connsiteX69" fmla="*/ 4942936 w 7315200"/>
              <a:gd name="connsiteY69" fmla="*/ 1164566 h 1285524"/>
              <a:gd name="connsiteX70" fmla="*/ 5003321 w 7315200"/>
              <a:gd name="connsiteY70" fmla="*/ 1155940 h 1285524"/>
              <a:gd name="connsiteX71" fmla="*/ 5193102 w 7315200"/>
              <a:gd name="connsiteY71" fmla="*/ 1138687 h 1285524"/>
              <a:gd name="connsiteX72" fmla="*/ 5443268 w 7315200"/>
              <a:gd name="connsiteY72" fmla="*/ 1147313 h 1285524"/>
              <a:gd name="connsiteX73" fmla="*/ 5736566 w 7315200"/>
              <a:gd name="connsiteY73" fmla="*/ 1130060 h 1285524"/>
              <a:gd name="connsiteX74" fmla="*/ 5753819 w 7315200"/>
              <a:gd name="connsiteY74" fmla="*/ 1104181 h 1285524"/>
              <a:gd name="connsiteX75" fmla="*/ 5762445 w 7315200"/>
              <a:gd name="connsiteY75" fmla="*/ 1078302 h 1285524"/>
              <a:gd name="connsiteX76" fmla="*/ 5788325 w 7315200"/>
              <a:gd name="connsiteY76" fmla="*/ 1061049 h 1285524"/>
              <a:gd name="connsiteX77" fmla="*/ 5822830 w 7315200"/>
              <a:gd name="connsiteY77" fmla="*/ 1017917 h 1285524"/>
              <a:gd name="connsiteX78" fmla="*/ 5857336 w 7315200"/>
              <a:gd name="connsiteY78" fmla="*/ 879894 h 1285524"/>
              <a:gd name="connsiteX79" fmla="*/ 5883215 w 7315200"/>
              <a:gd name="connsiteY79" fmla="*/ 785004 h 1285524"/>
              <a:gd name="connsiteX80" fmla="*/ 5891842 w 7315200"/>
              <a:gd name="connsiteY80" fmla="*/ 629728 h 1285524"/>
              <a:gd name="connsiteX81" fmla="*/ 5909094 w 7315200"/>
              <a:gd name="connsiteY81" fmla="*/ 577970 h 1285524"/>
              <a:gd name="connsiteX82" fmla="*/ 5960853 w 7315200"/>
              <a:gd name="connsiteY82" fmla="*/ 543464 h 1285524"/>
              <a:gd name="connsiteX83" fmla="*/ 5986732 w 7315200"/>
              <a:gd name="connsiteY83" fmla="*/ 526211 h 1285524"/>
              <a:gd name="connsiteX84" fmla="*/ 6038491 w 7315200"/>
              <a:gd name="connsiteY84" fmla="*/ 508959 h 1285524"/>
              <a:gd name="connsiteX85" fmla="*/ 6064370 w 7315200"/>
              <a:gd name="connsiteY85" fmla="*/ 483079 h 1285524"/>
              <a:gd name="connsiteX86" fmla="*/ 6090249 w 7315200"/>
              <a:gd name="connsiteY86" fmla="*/ 474453 h 1285524"/>
              <a:gd name="connsiteX87" fmla="*/ 6176513 w 7315200"/>
              <a:gd name="connsiteY87" fmla="*/ 457200 h 1285524"/>
              <a:gd name="connsiteX88" fmla="*/ 6228272 w 7315200"/>
              <a:gd name="connsiteY88" fmla="*/ 439947 h 1285524"/>
              <a:gd name="connsiteX89" fmla="*/ 6254151 w 7315200"/>
              <a:gd name="connsiteY89" fmla="*/ 431321 h 1285524"/>
              <a:gd name="connsiteX90" fmla="*/ 6288657 w 7315200"/>
              <a:gd name="connsiteY90" fmla="*/ 422694 h 1285524"/>
              <a:gd name="connsiteX91" fmla="*/ 6340415 w 7315200"/>
              <a:gd name="connsiteY91" fmla="*/ 414068 h 1285524"/>
              <a:gd name="connsiteX92" fmla="*/ 6366294 w 7315200"/>
              <a:gd name="connsiteY92" fmla="*/ 405442 h 1285524"/>
              <a:gd name="connsiteX93" fmla="*/ 6418053 w 7315200"/>
              <a:gd name="connsiteY93" fmla="*/ 370936 h 1285524"/>
              <a:gd name="connsiteX94" fmla="*/ 6435306 w 7315200"/>
              <a:gd name="connsiteY94" fmla="*/ 345057 h 1285524"/>
              <a:gd name="connsiteX95" fmla="*/ 6461185 w 7315200"/>
              <a:gd name="connsiteY95" fmla="*/ 336430 h 1285524"/>
              <a:gd name="connsiteX96" fmla="*/ 6487064 w 7315200"/>
              <a:gd name="connsiteY96" fmla="*/ 319177 h 1285524"/>
              <a:gd name="connsiteX97" fmla="*/ 6538823 w 7315200"/>
              <a:gd name="connsiteY97" fmla="*/ 301925 h 1285524"/>
              <a:gd name="connsiteX98" fmla="*/ 6564702 w 7315200"/>
              <a:gd name="connsiteY98" fmla="*/ 284672 h 1285524"/>
              <a:gd name="connsiteX99" fmla="*/ 6590581 w 7315200"/>
              <a:gd name="connsiteY99" fmla="*/ 276045 h 1285524"/>
              <a:gd name="connsiteX100" fmla="*/ 6633713 w 7315200"/>
              <a:gd name="connsiteY100" fmla="*/ 224287 h 1285524"/>
              <a:gd name="connsiteX101" fmla="*/ 6711351 w 7315200"/>
              <a:gd name="connsiteY101" fmla="*/ 163902 h 1285524"/>
              <a:gd name="connsiteX102" fmla="*/ 6745857 w 7315200"/>
              <a:gd name="connsiteY102" fmla="*/ 155276 h 1285524"/>
              <a:gd name="connsiteX103" fmla="*/ 6771736 w 7315200"/>
              <a:gd name="connsiteY103" fmla="*/ 146649 h 1285524"/>
              <a:gd name="connsiteX104" fmla="*/ 6832121 w 7315200"/>
              <a:gd name="connsiteY104" fmla="*/ 138023 h 1285524"/>
              <a:gd name="connsiteX105" fmla="*/ 7177177 w 7315200"/>
              <a:gd name="connsiteY105" fmla="*/ 138023 h 1285524"/>
              <a:gd name="connsiteX106" fmla="*/ 7211683 w 7315200"/>
              <a:gd name="connsiteY106" fmla="*/ 146649 h 1285524"/>
              <a:gd name="connsiteX107" fmla="*/ 7315200 w 7315200"/>
              <a:gd name="connsiteY107" fmla="*/ 146649 h 1285524"/>
              <a:gd name="connsiteX0" fmla="*/ 0 w 7315200"/>
              <a:gd name="connsiteY0" fmla="*/ 0 h 1285524"/>
              <a:gd name="connsiteX1" fmla="*/ 43132 w 7315200"/>
              <a:gd name="connsiteY1" fmla="*/ 8626 h 1285524"/>
              <a:gd name="connsiteX2" fmla="*/ 77638 w 7315200"/>
              <a:gd name="connsiteY2" fmla="*/ 17253 h 1285524"/>
              <a:gd name="connsiteX3" fmla="*/ 129396 w 7315200"/>
              <a:gd name="connsiteY3" fmla="*/ 25879 h 1285524"/>
              <a:gd name="connsiteX4" fmla="*/ 181155 w 7315200"/>
              <a:gd name="connsiteY4" fmla="*/ 43132 h 1285524"/>
              <a:gd name="connsiteX5" fmla="*/ 215660 w 7315200"/>
              <a:gd name="connsiteY5" fmla="*/ 51759 h 1285524"/>
              <a:gd name="connsiteX6" fmla="*/ 267419 w 7315200"/>
              <a:gd name="connsiteY6" fmla="*/ 69011 h 1285524"/>
              <a:gd name="connsiteX7" fmla="*/ 293298 w 7315200"/>
              <a:gd name="connsiteY7" fmla="*/ 77638 h 1285524"/>
              <a:gd name="connsiteX8" fmla="*/ 327804 w 7315200"/>
              <a:gd name="connsiteY8" fmla="*/ 86264 h 1285524"/>
              <a:gd name="connsiteX9" fmla="*/ 379562 w 7315200"/>
              <a:gd name="connsiteY9" fmla="*/ 103517 h 1285524"/>
              <a:gd name="connsiteX10" fmla="*/ 431321 w 7315200"/>
              <a:gd name="connsiteY10" fmla="*/ 120770 h 1285524"/>
              <a:gd name="connsiteX11" fmla="*/ 552091 w 7315200"/>
              <a:gd name="connsiteY11" fmla="*/ 138023 h 1285524"/>
              <a:gd name="connsiteX12" fmla="*/ 612476 w 7315200"/>
              <a:gd name="connsiteY12" fmla="*/ 146649 h 1285524"/>
              <a:gd name="connsiteX13" fmla="*/ 681487 w 7315200"/>
              <a:gd name="connsiteY13" fmla="*/ 155276 h 1285524"/>
              <a:gd name="connsiteX14" fmla="*/ 733245 w 7315200"/>
              <a:gd name="connsiteY14" fmla="*/ 181155 h 1285524"/>
              <a:gd name="connsiteX15" fmla="*/ 759125 w 7315200"/>
              <a:gd name="connsiteY15" fmla="*/ 189781 h 1285524"/>
              <a:gd name="connsiteX16" fmla="*/ 793630 w 7315200"/>
              <a:gd name="connsiteY16" fmla="*/ 241540 h 1285524"/>
              <a:gd name="connsiteX17" fmla="*/ 810883 w 7315200"/>
              <a:gd name="connsiteY17" fmla="*/ 267419 h 1285524"/>
              <a:gd name="connsiteX18" fmla="*/ 862642 w 7315200"/>
              <a:gd name="connsiteY18" fmla="*/ 301925 h 1285524"/>
              <a:gd name="connsiteX19" fmla="*/ 914400 w 7315200"/>
              <a:gd name="connsiteY19" fmla="*/ 345057 h 1285524"/>
              <a:gd name="connsiteX20" fmla="*/ 974785 w 7315200"/>
              <a:gd name="connsiteY20" fmla="*/ 414068 h 1285524"/>
              <a:gd name="connsiteX21" fmla="*/ 1009291 w 7315200"/>
              <a:gd name="connsiteY21" fmla="*/ 465826 h 1285524"/>
              <a:gd name="connsiteX22" fmla="*/ 1026543 w 7315200"/>
              <a:gd name="connsiteY22" fmla="*/ 491706 h 1285524"/>
              <a:gd name="connsiteX23" fmla="*/ 1061049 w 7315200"/>
              <a:gd name="connsiteY23" fmla="*/ 508959 h 1285524"/>
              <a:gd name="connsiteX24" fmla="*/ 1095555 w 7315200"/>
              <a:gd name="connsiteY24" fmla="*/ 586596 h 1285524"/>
              <a:gd name="connsiteX25" fmla="*/ 1104181 w 7315200"/>
              <a:gd name="connsiteY25" fmla="*/ 612476 h 1285524"/>
              <a:gd name="connsiteX26" fmla="*/ 1130060 w 7315200"/>
              <a:gd name="connsiteY26" fmla="*/ 638355 h 1285524"/>
              <a:gd name="connsiteX27" fmla="*/ 1164566 w 7315200"/>
              <a:gd name="connsiteY27" fmla="*/ 715993 h 1285524"/>
              <a:gd name="connsiteX28" fmla="*/ 1181819 w 7315200"/>
              <a:gd name="connsiteY28" fmla="*/ 767751 h 1285524"/>
              <a:gd name="connsiteX29" fmla="*/ 1190445 w 7315200"/>
              <a:gd name="connsiteY29" fmla="*/ 793630 h 1285524"/>
              <a:gd name="connsiteX30" fmla="*/ 1224951 w 7315200"/>
              <a:gd name="connsiteY30" fmla="*/ 845389 h 1285524"/>
              <a:gd name="connsiteX31" fmla="*/ 1242204 w 7315200"/>
              <a:gd name="connsiteY31" fmla="*/ 871268 h 1285524"/>
              <a:gd name="connsiteX32" fmla="*/ 1268083 w 7315200"/>
              <a:gd name="connsiteY32" fmla="*/ 879894 h 1285524"/>
              <a:gd name="connsiteX33" fmla="*/ 1293962 w 7315200"/>
              <a:gd name="connsiteY33" fmla="*/ 897147 h 1285524"/>
              <a:gd name="connsiteX34" fmla="*/ 1319842 w 7315200"/>
              <a:gd name="connsiteY34" fmla="*/ 923026 h 1285524"/>
              <a:gd name="connsiteX35" fmla="*/ 1345721 w 7315200"/>
              <a:gd name="connsiteY35" fmla="*/ 931653 h 1285524"/>
              <a:gd name="connsiteX36" fmla="*/ 1397479 w 7315200"/>
              <a:gd name="connsiteY36" fmla="*/ 957532 h 1285524"/>
              <a:gd name="connsiteX37" fmla="*/ 1423359 w 7315200"/>
              <a:gd name="connsiteY37" fmla="*/ 974785 h 1285524"/>
              <a:gd name="connsiteX38" fmla="*/ 1544128 w 7315200"/>
              <a:gd name="connsiteY38" fmla="*/ 1009291 h 1285524"/>
              <a:gd name="connsiteX39" fmla="*/ 1647645 w 7315200"/>
              <a:gd name="connsiteY39" fmla="*/ 1043796 h 1285524"/>
              <a:gd name="connsiteX40" fmla="*/ 1673525 w 7315200"/>
              <a:gd name="connsiteY40" fmla="*/ 1052423 h 1285524"/>
              <a:gd name="connsiteX41" fmla="*/ 1725283 w 7315200"/>
              <a:gd name="connsiteY41" fmla="*/ 1078302 h 1285524"/>
              <a:gd name="connsiteX42" fmla="*/ 1742536 w 7315200"/>
              <a:gd name="connsiteY42" fmla="*/ 1104181 h 1285524"/>
              <a:gd name="connsiteX43" fmla="*/ 1777042 w 7315200"/>
              <a:gd name="connsiteY43" fmla="*/ 1112808 h 1285524"/>
              <a:gd name="connsiteX44" fmla="*/ 1854679 w 7315200"/>
              <a:gd name="connsiteY44" fmla="*/ 1130060 h 1285524"/>
              <a:gd name="connsiteX45" fmla="*/ 1880559 w 7315200"/>
              <a:gd name="connsiteY45" fmla="*/ 1147313 h 1285524"/>
              <a:gd name="connsiteX46" fmla="*/ 1984076 w 7315200"/>
              <a:gd name="connsiteY46" fmla="*/ 1164566 h 1285524"/>
              <a:gd name="connsiteX47" fmla="*/ 2027208 w 7315200"/>
              <a:gd name="connsiteY47" fmla="*/ 1173193 h 1285524"/>
              <a:gd name="connsiteX48" fmla="*/ 2294626 w 7315200"/>
              <a:gd name="connsiteY48" fmla="*/ 1207698 h 1285524"/>
              <a:gd name="connsiteX49" fmla="*/ 2424023 w 7315200"/>
              <a:gd name="connsiteY49" fmla="*/ 1216325 h 1285524"/>
              <a:gd name="connsiteX50" fmla="*/ 2475781 w 7315200"/>
              <a:gd name="connsiteY50" fmla="*/ 1233577 h 1285524"/>
              <a:gd name="connsiteX51" fmla="*/ 2518913 w 7315200"/>
              <a:gd name="connsiteY51" fmla="*/ 1250830 h 1285524"/>
              <a:gd name="connsiteX52" fmla="*/ 2665562 w 7315200"/>
              <a:gd name="connsiteY52" fmla="*/ 1268083 h 1285524"/>
              <a:gd name="connsiteX53" fmla="*/ 2691442 w 7315200"/>
              <a:gd name="connsiteY53" fmla="*/ 1276710 h 1285524"/>
              <a:gd name="connsiteX54" fmla="*/ 2889849 w 7315200"/>
              <a:gd name="connsiteY54" fmla="*/ 1285336 h 1285524"/>
              <a:gd name="connsiteX55" fmla="*/ 3062377 w 7315200"/>
              <a:gd name="connsiteY55" fmla="*/ 1268083 h 1285524"/>
              <a:gd name="connsiteX56" fmla="*/ 3105509 w 7315200"/>
              <a:gd name="connsiteY56" fmla="*/ 1259457 h 1285524"/>
              <a:gd name="connsiteX57" fmla="*/ 3165894 w 7315200"/>
              <a:gd name="connsiteY57" fmla="*/ 1242204 h 1285524"/>
              <a:gd name="connsiteX58" fmla="*/ 3614468 w 7315200"/>
              <a:gd name="connsiteY58" fmla="*/ 1259457 h 1285524"/>
              <a:gd name="connsiteX59" fmla="*/ 3683479 w 7315200"/>
              <a:gd name="connsiteY59" fmla="*/ 1250830 h 1285524"/>
              <a:gd name="connsiteX60" fmla="*/ 3925019 w 7315200"/>
              <a:gd name="connsiteY60" fmla="*/ 1259457 h 1285524"/>
              <a:gd name="connsiteX61" fmla="*/ 4088921 w 7315200"/>
              <a:gd name="connsiteY61" fmla="*/ 1250830 h 1285524"/>
              <a:gd name="connsiteX62" fmla="*/ 4123426 w 7315200"/>
              <a:gd name="connsiteY62" fmla="*/ 1242204 h 1285524"/>
              <a:gd name="connsiteX63" fmla="*/ 4226943 w 7315200"/>
              <a:gd name="connsiteY63" fmla="*/ 1233577 h 1285524"/>
              <a:gd name="connsiteX64" fmla="*/ 4347713 w 7315200"/>
              <a:gd name="connsiteY64" fmla="*/ 1216325 h 1285524"/>
              <a:gd name="connsiteX65" fmla="*/ 4373592 w 7315200"/>
              <a:gd name="connsiteY65" fmla="*/ 1207698 h 1285524"/>
              <a:gd name="connsiteX66" fmla="*/ 4408098 w 7315200"/>
              <a:gd name="connsiteY66" fmla="*/ 1199072 h 1285524"/>
              <a:gd name="connsiteX67" fmla="*/ 4520242 w 7315200"/>
              <a:gd name="connsiteY67" fmla="*/ 1173193 h 1285524"/>
              <a:gd name="connsiteX68" fmla="*/ 4942936 w 7315200"/>
              <a:gd name="connsiteY68" fmla="*/ 1164566 h 1285524"/>
              <a:gd name="connsiteX69" fmla="*/ 5003321 w 7315200"/>
              <a:gd name="connsiteY69" fmla="*/ 1155940 h 1285524"/>
              <a:gd name="connsiteX70" fmla="*/ 5193102 w 7315200"/>
              <a:gd name="connsiteY70" fmla="*/ 1138687 h 1285524"/>
              <a:gd name="connsiteX71" fmla="*/ 5443268 w 7315200"/>
              <a:gd name="connsiteY71" fmla="*/ 1147313 h 1285524"/>
              <a:gd name="connsiteX72" fmla="*/ 5736566 w 7315200"/>
              <a:gd name="connsiteY72" fmla="*/ 1130060 h 1285524"/>
              <a:gd name="connsiteX73" fmla="*/ 5753819 w 7315200"/>
              <a:gd name="connsiteY73" fmla="*/ 1104181 h 1285524"/>
              <a:gd name="connsiteX74" fmla="*/ 5762445 w 7315200"/>
              <a:gd name="connsiteY74" fmla="*/ 1078302 h 1285524"/>
              <a:gd name="connsiteX75" fmla="*/ 5788325 w 7315200"/>
              <a:gd name="connsiteY75" fmla="*/ 1061049 h 1285524"/>
              <a:gd name="connsiteX76" fmla="*/ 5822830 w 7315200"/>
              <a:gd name="connsiteY76" fmla="*/ 1017917 h 1285524"/>
              <a:gd name="connsiteX77" fmla="*/ 5857336 w 7315200"/>
              <a:gd name="connsiteY77" fmla="*/ 879894 h 1285524"/>
              <a:gd name="connsiteX78" fmla="*/ 5883215 w 7315200"/>
              <a:gd name="connsiteY78" fmla="*/ 785004 h 1285524"/>
              <a:gd name="connsiteX79" fmla="*/ 5891842 w 7315200"/>
              <a:gd name="connsiteY79" fmla="*/ 629728 h 1285524"/>
              <a:gd name="connsiteX80" fmla="*/ 5909094 w 7315200"/>
              <a:gd name="connsiteY80" fmla="*/ 577970 h 1285524"/>
              <a:gd name="connsiteX81" fmla="*/ 5960853 w 7315200"/>
              <a:gd name="connsiteY81" fmla="*/ 543464 h 1285524"/>
              <a:gd name="connsiteX82" fmla="*/ 5986732 w 7315200"/>
              <a:gd name="connsiteY82" fmla="*/ 526211 h 1285524"/>
              <a:gd name="connsiteX83" fmla="*/ 6038491 w 7315200"/>
              <a:gd name="connsiteY83" fmla="*/ 508959 h 1285524"/>
              <a:gd name="connsiteX84" fmla="*/ 6064370 w 7315200"/>
              <a:gd name="connsiteY84" fmla="*/ 483079 h 1285524"/>
              <a:gd name="connsiteX85" fmla="*/ 6090249 w 7315200"/>
              <a:gd name="connsiteY85" fmla="*/ 474453 h 1285524"/>
              <a:gd name="connsiteX86" fmla="*/ 6176513 w 7315200"/>
              <a:gd name="connsiteY86" fmla="*/ 457200 h 1285524"/>
              <a:gd name="connsiteX87" fmla="*/ 6228272 w 7315200"/>
              <a:gd name="connsiteY87" fmla="*/ 439947 h 1285524"/>
              <a:gd name="connsiteX88" fmla="*/ 6254151 w 7315200"/>
              <a:gd name="connsiteY88" fmla="*/ 431321 h 1285524"/>
              <a:gd name="connsiteX89" fmla="*/ 6288657 w 7315200"/>
              <a:gd name="connsiteY89" fmla="*/ 422694 h 1285524"/>
              <a:gd name="connsiteX90" fmla="*/ 6340415 w 7315200"/>
              <a:gd name="connsiteY90" fmla="*/ 414068 h 1285524"/>
              <a:gd name="connsiteX91" fmla="*/ 6366294 w 7315200"/>
              <a:gd name="connsiteY91" fmla="*/ 405442 h 1285524"/>
              <a:gd name="connsiteX92" fmla="*/ 6418053 w 7315200"/>
              <a:gd name="connsiteY92" fmla="*/ 370936 h 1285524"/>
              <a:gd name="connsiteX93" fmla="*/ 6435306 w 7315200"/>
              <a:gd name="connsiteY93" fmla="*/ 345057 h 1285524"/>
              <a:gd name="connsiteX94" fmla="*/ 6461185 w 7315200"/>
              <a:gd name="connsiteY94" fmla="*/ 336430 h 1285524"/>
              <a:gd name="connsiteX95" fmla="*/ 6487064 w 7315200"/>
              <a:gd name="connsiteY95" fmla="*/ 319177 h 1285524"/>
              <a:gd name="connsiteX96" fmla="*/ 6538823 w 7315200"/>
              <a:gd name="connsiteY96" fmla="*/ 301925 h 1285524"/>
              <a:gd name="connsiteX97" fmla="*/ 6564702 w 7315200"/>
              <a:gd name="connsiteY97" fmla="*/ 284672 h 1285524"/>
              <a:gd name="connsiteX98" fmla="*/ 6590581 w 7315200"/>
              <a:gd name="connsiteY98" fmla="*/ 276045 h 1285524"/>
              <a:gd name="connsiteX99" fmla="*/ 6633713 w 7315200"/>
              <a:gd name="connsiteY99" fmla="*/ 224287 h 1285524"/>
              <a:gd name="connsiteX100" fmla="*/ 6711351 w 7315200"/>
              <a:gd name="connsiteY100" fmla="*/ 163902 h 1285524"/>
              <a:gd name="connsiteX101" fmla="*/ 6745857 w 7315200"/>
              <a:gd name="connsiteY101" fmla="*/ 155276 h 1285524"/>
              <a:gd name="connsiteX102" fmla="*/ 6771736 w 7315200"/>
              <a:gd name="connsiteY102" fmla="*/ 146649 h 1285524"/>
              <a:gd name="connsiteX103" fmla="*/ 6832121 w 7315200"/>
              <a:gd name="connsiteY103" fmla="*/ 138023 h 1285524"/>
              <a:gd name="connsiteX104" fmla="*/ 7177177 w 7315200"/>
              <a:gd name="connsiteY104" fmla="*/ 138023 h 1285524"/>
              <a:gd name="connsiteX105" fmla="*/ 7211683 w 7315200"/>
              <a:gd name="connsiteY105" fmla="*/ 146649 h 1285524"/>
              <a:gd name="connsiteX106" fmla="*/ 7315200 w 7315200"/>
              <a:gd name="connsiteY106" fmla="*/ 146649 h 1285524"/>
              <a:gd name="connsiteX0" fmla="*/ 0 w 7315200"/>
              <a:gd name="connsiteY0" fmla="*/ 0 h 1285524"/>
              <a:gd name="connsiteX1" fmla="*/ 43132 w 7315200"/>
              <a:gd name="connsiteY1" fmla="*/ 8626 h 1285524"/>
              <a:gd name="connsiteX2" fmla="*/ 77638 w 7315200"/>
              <a:gd name="connsiteY2" fmla="*/ 17253 h 1285524"/>
              <a:gd name="connsiteX3" fmla="*/ 129396 w 7315200"/>
              <a:gd name="connsiteY3" fmla="*/ 25879 h 1285524"/>
              <a:gd name="connsiteX4" fmla="*/ 181155 w 7315200"/>
              <a:gd name="connsiteY4" fmla="*/ 43132 h 1285524"/>
              <a:gd name="connsiteX5" fmla="*/ 215660 w 7315200"/>
              <a:gd name="connsiteY5" fmla="*/ 51759 h 1285524"/>
              <a:gd name="connsiteX6" fmla="*/ 267419 w 7315200"/>
              <a:gd name="connsiteY6" fmla="*/ 69011 h 1285524"/>
              <a:gd name="connsiteX7" fmla="*/ 293298 w 7315200"/>
              <a:gd name="connsiteY7" fmla="*/ 77638 h 1285524"/>
              <a:gd name="connsiteX8" fmla="*/ 327804 w 7315200"/>
              <a:gd name="connsiteY8" fmla="*/ 86264 h 1285524"/>
              <a:gd name="connsiteX9" fmla="*/ 379562 w 7315200"/>
              <a:gd name="connsiteY9" fmla="*/ 103517 h 1285524"/>
              <a:gd name="connsiteX10" fmla="*/ 552091 w 7315200"/>
              <a:gd name="connsiteY10" fmla="*/ 138023 h 1285524"/>
              <a:gd name="connsiteX11" fmla="*/ 612476 w 7315200"/>
              <a:gd name="connsiteY11" fmla="*/ 146649 h 1285524"/>
              <a:gd name="connsiteX12" fmla="*/ 681487 w 7315200"/>
              <a:gd name="connsiteY12" fmla="*/ 155276 h 1285524"/>
              <a:gd name="connsiteX13" fmla="*/ 733245 w 7315200"/>
              <a:gd name="connsiteY13" fmla="*/ 181155 h 1285524"/>
              <a:gd name="connsiteX14" fmla="*/ 759125 w 7315200"/>
              <a:gd name="connsiteY14" fmla="*/ 189781 h 1285524"/>
              <a:gd name="connsiteX15" fmla="*/ 793630 w 7315200"/>
              <a:gd name="connsiteY15" fmla="*/ 241540 h 1285524"/>
              <a:gd name="connsiteX16" fmla="*/ 810883 w 7315200"/>
              <a:gd name="connsiteY16" fmla="*/ 267419 h 1285524"/>
              <a:gd name="connsiteX17" fmla="*/ 862642 w 7315200"/>
              <a:gd name="connsiteY17" fmla="*/ 301925 h 1285524"/>
              <a:gd name="connsiteX18" fmla="*/ 914400 w 7315200"/>
              <a:gd name="connsiteY18" fmla="*/ 345057 h 1285524"/>
              <a:gd name="connsiteX19" fmla="*/ 974785 w 7315200"/>
              <a:gd name="connsiteY19" fmla="*/ 414068 h 1285524"/>
              <a:gd name="connsiteX20" fmla="*/ 1009291 w 7315200"/>
              <a:gd name="connsiteY20" fmla="*/ 465826 h 1285524"/>
              <a:gd name="connsiteX21" fmla="*/ 1026543 w 7315200"/>
              <a:gd name="connsiteY21" fmla="*/ 491706 h 1285524"/>
              <a:gd name="connsiteX22" fmla="*/ 1061049 w 7315200"/>
              <a:gd name="connsiteY22" fmla="*/ 508959 h 1285524"/>
              <a:gd name="connsiteX23" fmla="*/ 1095555 w 7315200"/>
              <a:gd name="connsiteY23" fmla="*/ 586596 h 1285524"/>
              <a:gd name="connsiteX24" fmla="*/ 1104181 w 7315200"/>
              <a:gd name="connsiteY24" fmla="*/ 612476 h 1285524"/>
              <a:gd name="connsiteX25" fmla="*/ 1130060 w 7315200"/>
              <a:gd name="connsiteY25" fmla="*/ 638355 h 1285524"/>
              <a:gd name="connsiteX26" fmla="*/ 1164566 w 7315200"/>
              <a:gd name="connsiteY26" fmla="*/ 715993 h 1285524"/>
              <a:gd name="connsiteX27" fmla="*/ 1181819 w 7315200"/>
              <a:gd name="connsiteY27" fmla="*/ 767751 h 1285524"/>
              <a:gd name="connsiteX28" fmla="*/ 1190445 w 7315200"/>
              <a:gd name="connsiteY28" fmla="*/ 793630 h 1285524"/>
              <a:gd name="connsiteX29" fmla="*/ 1224951 w 7315200"/>
              <a:gd name="connsiteY29" fmla="*/ 845389 h 1285524"/>
              <a:gd name="connsiteX30" fmla="*/ 1242204 w 7315200"/>
              <a:gd name="connsiteY30" fmla="*/ 871268 h 1285524"/>
              <a:gd name="connsiteX31" fmla="*/ 1268083 w 7315200"/>
              <a:gd name="connsiteY31" fmla="*/ 879894 h 1285524"/>
              <a:gd name="connsiteX32" fmla="*/ 1293962 w 7315200"/>
              <a:gd name="connsiteY32" fmla="*/ 897147 h 1285524"/>
              <a:gd name="connsiteX33" fmla="*/ 1319842 w 7315200"/>
              <a:gd name="connsiteY33" fmla="*/ 923026 h 1285524"/>
              <a:gd name="connsiteX34" fmla="*/ 1345721 w 7315200"/>
              <a:gd name="connsiteY34" fmla="*/ 931653 h 1285524"/>
              <a:gd name="connsiteX35" fmla="*/ 1397479 w 7315200"/>
              <a:gd name="connsiteY35" fmla="*/ 957532 h 1285524"/>
              <a:gd name="connsiteX36" fmla="*/ 1423359 w 7315200"/>
              <a:gd name="connsiteY36" fmla="*/ 974785 h 1285524"/>
              <a:gd name="connsiteX37" fmla="*/ 1544128 w 7315200"/>
              <a:gd name="connsiteY37" fmla="*/ 1009291 h 1285524"/>
              <a:gd name="connsiteX38" fmla="*/ 1647645 w 7315200"/>
              <a:gd name="connsiteY38" fmla="*/ 1043796 h 1285524"/>
              <a:gd name="connsiteX39" fmla="*/ 1673525 w 7315200"/>
              <a:gd name="connsiteY39" fmla="*/ 1052423 h 1285524"/>
              <a:gd name="connsiteX40" fmla="*/ 1725283 w 7315200"/>
              <a:gd name="connsiteY40" fmla="*/ 1078302 h 1285524"/>
              <a:gd name="connsiteX41" fmla="*/ 1742536 w 7315200"/>
              <a:gd name="connsiteY41" fmla="*/ 1104181 h 1285524"/>
              <a:gd name="connsiteX42" fmla="*/ 1777042 w 7315200"/>
              <a:gd name="connsiteY42" fmla="*/ 1112808 h 1285524"/>
              <a:gd name="connsiteX43" fmla="*/ 1854679 w 7315200"/>
              <a:gd name="connsiteY43" fmla="*/ 1130060 h 1285524"/>
              <a:gd name="connsiteX44" fmla="*/ 1880559 w 7315200"/>
              <a:gd name="connsiteY44" fmla="*/ 1147313 h 1285524"/>
              <a:gd name="connsiteX45" fmla="*/ 1984076 w 7315200"/>
              <a:gd name="connsiteY45" fmla="*/ 1164566 h 1285524"/>
              <a:gd name="connsiteX46" fmla="*/ 2027208 w 7315200"/>
              <a:gd name="connsiteY46" fmla="*/ 1173193 h 1285524"/>
              <a:gd name="connsiteX47" fmla="*/ 2294626 w 7315200"/>
              <a:gd name="connsiteY47" fmla="*/ 1207698 h 1285524"/>
              <a:gd name="connsiteX48" fmla="*/ 2424023 w 7315200"/>
              <a:gd name="connsiteY48" fmla="*/ 1216325 h 1285524"/>
              <a:gd name="connsiteX49" fmla="*/ 2475781 w 7315200"/>
              <a:gd name="connsiteY49" fmla="*/ 1233577 h 1285524"/>
              <a:gd name="connsiteX50" fmla="*/ 2518913 w 7315200"/>
              <a:gd name="connsiteY50" fmla="*/ 1250830 h 1285524"/>
              <a:gd name="connsiteX51" fmla="*/ 2665562 w 7315200"/>
              <a:gd name="connsiteY51" fmla="*/ 1268083 h 1285524"/>
              <a:gd name="connsiteX52" fmla="*/ 2691442 w 7315200"/>
              <a:gd name="connsiteY52" fmla="*/ 1276710 h 1285524"/>
              <a:gd name="connsiteX53" fmla="*/ 2889849 w 7315200"/>
              <a:gd name="connsiteY53" fmla="*/ 1285336 h 1285524"/>
              <a:gd name="connsiteX54" fmla="*/ 3062377 w 7315200"/>
              <a:gd name="connsiteY54" fmla="*/ 1268083 h 1285524"/>
              <a:gd name="connsiteX55" fmla="*/ 3105509 w 7315200"/>
              <a:gd name="connsiteY55" fmla="*/ 1259457 h 1285524"/>
              <a:gd name="connsiteX56" fmla="*/ 3165894 w 7315200"/>
              <a:gd name="connsiteY56" fmla="*/ 1242204 h 1285524"/>
              <a:gd name="connsiteX57" fmla="*/ 3614468 w 7315200"/>
              <a:gd name="connsiteY57" fmla="*/ 1259457 h 1285524"/>
              <a:gd name="connsiteX58" fmla="*/ 3683479 w 7315200"/>
              <a:gd name="connsiteY58" fmla="*/ 1250830 h 1285524"/>
              <a:gd name="connsiteX59" fmla="*/ 3925019 w 7315200"/>
              <a:gd name="connsiteY59" fmla="*/ 1259457 h 1285524"/>
              <a:gd name="connsiteX60" fmla="*/ 4088921 w 7315200"/>
              <a:gd name="connsiteY60" fmla="*/ 1250830 h 1285524"/>
              <a:gd name="connsiteX61" fmla="*/ 4123426 w 7315200"/>
              <a:gd name="connsiteY61" fmla="*/ 1242204 h 1285524"/>
              <a:gd name="connsiteX62" fmla="*/ 4226943 w 7315200"/>
              <a:gd name="connsiteY62" fmla="*/ 1233577 h 1285524"/>
              <a:gd name="connsiteX63" fmla="*/ 4347713 w 7315200"/>
              <a:gd name="connsiteY63" fmla="*/ 1216325 h 1285524"/>
              <a:gd name="connsiteX64" fmla="*/ 4373592 w 7315200"/>
              <a:gd name="connsiteY64" fmla="*/ 1207698 h 1285524"/>
              <a:gd name="connsiteX65" fmla="*/ 4408098 w 7315200"/>
              <a:gd name="connsiteY65" fmla="*/ 1199072 h 1285524"/>
              <a:gd name="connsiteX66" fmla="*/ 4520242 w 7315200"/>
              <a:gd name="connsiteY66" fmla="*/ 1173193 h 1285524"/>
              <a:gd name="connsiteX67" fmla="*/ 4942936 w 7315200"/>
              <a:gd name="connsiteY67" fmla="*/ 1164566 h 1285524"/>
              <a:gd name="connsiteX68" fmla="*/ 5003321 w 7315200"/>
              <a:gd name="connsiteY68" fmla="*/ 1155940 h 1285524"/>
              <a:gd name="connsiteX69" fmla="*/ 5193102 w 7315200"/>
              <a:gd name="connsiteY69" fmla="*/ 1138687 h 1285524"/>
              <a:gd name="connsiteX70" fmla="*/ 5443268 w 7315200"/>
              <a:gd name="connsiteY70" fmla="*/ 1147313 h 1285524"/>
              <a:gd name="connsiteX71" fmla="*/ 5736566 w 7315200"/>
              <a:gd name="connsiteY71" fmla="*/ 1130060 h 1285524"/>
              <a:gd name="connsiteX72" fmla="*/ 5753819 w 7315200"/>
              <a:gd name="connsiteY72" fmla="*/ 1104181 h 1285524"/>
              <a:gd name="connsiteX73" fmla="*/ 5762445 w 7315200"/>
              <a:gd name="connsiteY73" fmla="*/ 1078302 h 1285524"/>
              <a:gd name="connsiteX74" fmla="*/ 5788325 w 7315200"/>
              <a:gd name="connsiteY74" fmla="*/ 1061049 h 1285524"/>
              <a:gd name="connsiteX75" fmla="*/ 5822830 w 7315200"/>
              <a:gd name="connsiteY75" fmla="*/ 1017917 h 1285524"/>
              <a:gd name="connsiteX76" fmla="*/ 5857336 w 7315200"/>
              <a:gd name="connsiteY76" fmla="*/ 879894 h 1285524"/>
              <a:gd name="connsiteX77" fmla="*/ 5883215 w 7315200"/>
              <a:gd name="connsiteY77" fmla="*/ 785004 h 1285524"/>
              <a:gd name="connsiteX78" fmla="*/ 5891842 w 7315200"/>
              <a:gd name="connsiteY78" fmla="*/ 629728 h 1285524"/>
              <a:gd name="connsiteX79" fmla="*/ 5909094 w 7315200"/>
              <a:gd name="connsiteY79" fmla="*/ 577970 h 1285524"/>
              <a:gd name="connsiteX80" fmla="*/ 5960853 w 7315200"/>
              <a:gd name="connsiteY80" fmla="*/ 543464 h 1285524"/>
              <a:gd name="connsiteX81" fmla="*/ 5986732 w 7315200"/>
              <a:gd name="connsiteY81" fmla="*/ 526211 h 1285524"/>
              <a:gd name="connsiteX82" fmla="*/ 6038491 w 7315200"/>
              <a:gd name="connsiteY82" fmla="*/ 508959 h 1285524"/>
              <a:gd name="connsiteX83" fmla="*/ 6064370 w 7315200"/>
              <a:gd name="connsiteY83" fmla="*/ 483079 h 1285524"/>
              <a:gd name="connsiteX84" fmla="*/ 6090249 w 7315200"/>
              <a:gd name="connsiteY84" fmla="*/ 474453 h 1285524"/>
              <a:gd name="connsiteX85" fmla="*/ 6176513 w 7315200"/>
              <a:gd name="connsiteY85" fmla="*/ 457200 h 1285524"/>
              <a:gd name="connsiteX86" fmla="*/ 6228272 w 7315200"/>
              <a:gd name="connsiteY86" fmla="*/ 439947 h 1285524"/>
              <a:gd name="connsiteX87" fmla="*/ 6254151 w 7315200"/>
              <a:gd name="connsiteY87" fmla="*/ 431321 h 1285524"/>
              <a:gd name="connsiteX88" fmla="*/ 6288657 w 7315200"/>
              <a:gd name="connsiteY88" fmla="*/ 422694 h 1285524"/>
              <a:gd name="connsiteX89" fmla="*/ 6340415 w 7315200"/>
              <a:gd name="connsiteY89" fmla="*/ 414068 h 1285524"/>
              <a:gd name="connsiteX90" fmla="*/ 6366294 w 7315200"/>
              <a:gd name="connsiteY90" fmla="*/ 405442 h 1285524"/>
              <a:gd name="connsiteX91" fmla="*/ 6418053 w 7315200"/>
              <a:gd name="connsiteY91" fmla="*/ 370936 h 1285524"/>
              <a:gd name="connsiteX92" fmla="*/ 6435306 w 7315200"/>
              <a:gd name="connsiteY92" fmla="*/ 345057 h 1285524"/>
              <a:gd name="connsiteX93" fmla="*/ 6461185 w 7315200"/>
              <a:gd name="connsiteY93" fmla="*/ 336430 h 1285524"/>
              <a:gd name="connsiteX94" fmla="*/ 6487064 w 7315200"/>
              <a:gd name="connsiteY94" fmla="*/ 319177 h 1285524"/>
              <a:gd name="connsiteX95" fmla="*/ 6538823 w 7315200"/>
              <a:gd name="connsiteY95" fmla="*/ 301925 h 1285524"/>
              <a:gd name="connsiteX96" fmla="*/ 6564702 w 7315200"/>
              <a:gd name="connsiteY96" fmla="*/ 284672 h 1285524"/>
              <a:gd name="connsiteX97" fmla="*/ 6590581 w 7315200"/>
              <a:gd name="connsiteY97" fmla="*/ 276045 h 1285524"/>
              <a:gd name="connsiteX98" fmla="*/ 6633713 w 7315200"/>
              <a:gd name="connsiteY98" fmla="*/ 224287 h 1285524"/>
              <a:gd name="connsiteX99" fmla="*/ 6711351 w 7315200"/>
              <a:gd name="connsiteY99" fmla="*/ 163902 h 1285524"/>
              <a:gd name="connsiteX100" fmla="*/ 6745857 w 7315200"/>
              <a:gd name="connsiteY100" fmla="*/ 155276 h 1285524"/>
              <a:gd name="connsiteX101" fmla="*/ 6771736 w 7315200"/>
              <a:gd name="connsiteY101" fmla="*/ 146649 h 1285524"/>
              <a:gd name="connsiteX102" fmla="*/ 6832121 w 7315200"/>
              <a:gd name="connsiteY102" fmla="*/ 138023 h 1285524"/>
              <a:gd name="connsiteX103" fmla="*/ 7177177 w 7315200"/>
              <a:gd name="connsiteY103" fmla="*/ 138023 h 1285524"/>
              <a:gd name="connsiteX104" fmla="*/ 7211683 w 7315200"/>
              <a:gd name="connsiteY104" fmla="*/ 146649 h 1285524"/>
              <a:gd name="connsiteX105" fmla="*/ 7315200 w 7315200"/>
              <a:gd name="connsiteY105" fmla="*/ 146649 h 1285524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165894 w 7315200"/>
              <a:gd name="connsiteY55" fmla="*/ 1242204 h 1276710"/>
              <a:gd name="connsiteX56" fmla="*/ 3614468 w 7315200"/>
              <a:gd name="connsiteY56" fmla="*/ 1259457 h 1276710"/>
              <a:gd name="connsiteX57" fmla="*/ 3683479 w 7315200"/>
              <a:gd name="connsiteY57" fmla="*/ 1250830 h 1276710"/>
              <a:gd name="connsiteX58" fmla="*/ 3925019 w 7315200"/>
              <a:gd name="connsiteY58" fmla="*/ 1259457 h 1276710"/>
              <a:gd name="connsiteX59" fmla="*/ 4088921 w 7315200"/>
              <a:gd name="connsiteY59" fmla="*/ 1250830 h 1276710"/>
              <a:gd name="connsiteX60" fmla="*/ 4123426 w 7315200"/>
              <a:gd name="connsiteY60" fmla="*/ 1242204 h 1276710"/>
              <a:gd name="connsiteX61" fmla="*/ 4226943 w 7315200"/>
              <a:gd name="connsiteY61" fmla="*/ 1233577 h 1276710"/>
              <a:gd name="connsiteX62" fmla="*/ 4347713 w 7315200"/>
              <a:gd name="connsiteY62" fmla="*/ 1216325 h 1276710"/>
              <a:gd name="connsiteX63" fmla="*/ 4373592 w 7315200"/>
              <a:gd name="connsiteY63" fmla="*/ 1207698 h 1276710"/>
              <a:gd name="connsiteX64" fmla="*/ 4408098 w 7315200"/>
              <a:gd name="connsiteY64" fmla="*/ 1199072 h 1276710"/>
              <a:gd name="connsiteX65" fmla="*/ 4520242 w 7315200"/>
              <a:gd name="connsiteY65" fmla="*/ 1173193 h 1276710"/>
              <a:gd name="connsiteX66" fmla="*/ 4942936 w 7315200"/>
              <a:gd name="connsiteY66" fmla="*/ 1164566 h 1276710"/>
              <a:gd name="connsiteX67" fmla="*/ 5003321 w 7315200"/>
              <a:gd name="connsiteY67" fmla="*/ 1155940 h 1276710"/>
              <a:gd name="connsiteX68" fmla="*/ 5193102 w 7315200"/>
              <a:gd name="connsiteY68" fmla="*/ 1138687 h 1276710"/>
              <a:gd name="connsiteX69" fmla="*/ 5443268 w 7315200"/>
              <a:gd name="connsiteY69" fmla="*/ 1147313 h 1276710"/>
              <a:gd name="connsiteX70" fmla="*/ 5736566 w 7315200"/>
              <a:gd name="connsiteY70" fmla="*/ 1130060 h 1276710"/>
              <a:gd name="connsiteX71" fmla="*/ 5753819 w 7315200"/>
              <a:gd name="connsiteY71" fmla="*/ 1104181 h 1276710"/>
              <a:gd name="connsiteX72" fmla="*/ 5762445 w 7315200"/>
              <a:gd name="connsiteY72" fmla="*/ 1078302 h 1276710"/>
              <a:gd name="connsiteX73" fmla="*/ 5788325 w 7315200"/>
              <a:gd name="connsiteY73" fmla="*/ 1061049 h 1276710"/>
              <a:gd name="connsiteX74" fmla="*/ 5822830 w 7315200"/>
              <a:gd name="connsiteY74" fmla="*/ 1017917 h 1276710"/>
              <a:gd name="connsiteX75" fmla="*/ 5857336 w 7315200"/>
              <a:gd name="connsiteY75" fmla="*/ 879894 h 1276710"/>
              <a:gd name="connsiteX76" fmla="*/ 5883215 w 7315200"/>
              <a:gd name="connsiteY76" fmla="*/ 785004 h 1276710"/>
              <a:gd name="connsiteX77" fmla="*/ 5891842 w 7315200"/>
              <a:gd name="connsiteY77" fmla="*/ 629728 h 1276710"/>
              <a:gd name="connsiteX78" fmla="*/ 5909094 w 7315200"/>
              <a:gd name="connsiteY78" fmla="*/ 577970 h 1276710"/>
              <a:gd name="connsiteX79" fmla="*/ 5960853 w 7315200"/>
              <a:gd name="connsiteY79" fmla="*/ 543464 h 1276710"/>
              <a:gd name="connsiteX80" fmla="*/ 5986732 w 7315200"/>
              <a:gd name="connsiteY80" fmla="*/ 526211 h 1276710"/>
              <a:gd name="connsiteX81" fmla="*/ 6038491 w 7315200"/>
              <a:gd name="connsiteY81" fmla="*/ 508959 h 1276710"/>
              <a:gd name="connsiteX82" fmla="*/ 6064370 w 7315200"/>
              <a:gd name="connsiteY82" fmla="*/ 483079 h 1276710"/>
              <a:gd name="connsiteX83" fmla="*/ 6090249 w 7315200"/>
              <a:gd name="connsiteY83" fmla="*/ 474453 h 1276710"/>
              <a:gd name="connsiteX84" fmla="*/ 6176513 w 7315200"/>
              <a:gd name="connsiteY84" fmla="*/ 457200 h 1276710"/>
              <a:gd name="connsiteX85" fmla="*/ 6228272 w 7315200"/>
              <a:gd name="connsiteY85" fmla="*/ 439947 h 1276710"/>
              <a:gd name="connsiteX86" fmla="*/ 6254151 w 7315200"/>
              <a:gd name="connsiteY86" fmla="*/ 431321 h 1276710"/>
              <a:gd name="connsiteX87" fmla="*/ 6288657 w 7315200"/>
              <a:gd name="connsiteY87" fmla="*/ 422694 h 1276710"/>
              <a:gd name="connsiteX88" fmla="*/ 6340415 w 7315200"/>
              <a:gd name="connsiteY88" fmla="*/ 414068 h 1276710"/>
              <a:gd name="connsiteX89" fmla="*/ 6366294 w 7315200"/>
              <a:gd name="connsiteY89" fmla="*/ 405442 h 1276710"/>
              <a:gd name="connsiteX90" fmla="*/ 6418053 w 7315200"/>
              <a:gd name="connsiteY90" fmla="*/ 370936 h 1276710"/>
              <a:gd name="connsiteX91" fmla="*/ 6435306 w 7315200"/>
              <a:gd name="connsiteY91" fmla="*/ 345057 h 1276710"/>
              <a:gd name="connsiteX92" fmla="*/ 6461185 w 7315200"/>
              <a:gd name="connsiteY92" fmla="*/ 336430 h 1276710"/>
              <a:gd name="connsiteX93" fmla="*/ 6487064 w 7315200"/>
              <a:gd name="connsiteY93" fmla="*/ 319177 h 1276710"/>
              <a:gd name="connsiteX94" fmla="*/ 6538823 w 7315200"/>
              <a:gd name="connsiteY94" fmla="*/ 301925 h 1276710"/>
              <a:gd name="connsiteX95" fmla="*/ 6564702 w 7315200"/>
              <a:gd name="connsiteY95" fmla="*/ 284672 h 1276710"/>
              <a:gd name="connsiteX96" fmla="*/ 6590581 w 7315200"/>
              <a:gd name="connsiteY96" fmla="*/ 276045 h 1276710"/>
              <a:gd name="connsiteX97" fmla="*/ 6633713 w 7315200"/>
              <a:gd name="connsiteY97" fmla="*/ 224287 h 1276710"/>
              <a:gd name="connsiteX98" fmla="*/ 6711351 w 7315200"/>
              <a:gd name="connsiteY98" fmla="*/ 163902 h 1276710"/>
              <a:gd name="connsiteX99" fmla="*/ 6745857 w 7315200"/>
              <a:gd name="connsiteY99" fmla="*/ 155276 h 1276710"/>
              <a:gd name="connsiteX100" fmla="*/ 6771736 w 7315200"/>
              <a:gd name="connsiteY100" fmla="*/ 146649 h 1276710"/>
              <a:gd name="connsiteX101" fmla="*/ 6832121 w 7315200"/>
              <a:gd name="connsiteY101" fmla="*/ 138023 h 1276710"/>
              <a:gd name="connsiteX102" fmla="*/ 7177177 w 7315200"/>
              <a:gd name="connsiteY102" fmla="*/ 138023 h 1276710"/>
              <a:gd name="connsiteX103" fmla="*/ 7211683 w 7315200"/>
              <a:gd name="connsiteY103" fmla="*/ 146649 h 1276710"/>
              <a:gd name="connsiteX104" fmla="*/ 7315200 w 7315200"/>
              <a:gd name="connsiteY104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03321 w 7315200"/>
              <a:gd name="connsiteY66" fmla="*/ 1155940 h 1276710"/>
              <a:gd name="connsiteX67" fmla="*/ 5193102 w 7315200"/>
              <a:gd name="connsiteY67" fmla="*/ 1138687 h 1276710"/>
              <a:gd name="connsiteX68" fmla="*/ 5443268 w 7315200"/>
              <a:gd name="connsiteY68" fmla="*/ 1147313 h 1276710"/>
              <a:gd name="connsiteX69" fmla="*/ 5736566 w 7315200"/>
              <a:gd name="connsiteY69" fmla="*/ 1130060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03321 w 7315200"/>
              <a:gd name="connsiteY66" fmla="*/ 1155940 h 1276710"/>
              <a:gd name="connsiteX67" fmla="*/ 5193102 w 7315200"/>
              <a:gd name="connsiteY67" fmla="*/ 1138687 h 1276710"/>
              <a:gd name="connsiteX68" fmla="*/ 5443268 w 7315200"/>
              <a:gd name="connsiteY68" fmla="*/ 1147313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03321 w 7315200"/>
              <a:gd name="connsiteY66" fmla="*/ 1155940 h 1276710"/>
              <a:gd name="connsiteX67" fmla="*/ 5193102 w 7315200"/>
              <a:gd name="connsiteY67" fmla="*/ 1138687 h 1276710"/>
              <a:gd name="connsiteX68" fmla="*/ 5443268 w 7315200"/>
              <a:gd name="connsiteY68" fmla="*/ 1147313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03321 w 7315200"/>
              <a:gd name="connsiteY66" fmla="*/ 1155940 h 1276710"/>
              <a:gd name="connsiteX67" fmla="*/ 5193102 w 7315200"/>
              <a:gd name="connsiteY67" fmla="*/ 1138687 h 1276710"/>
              <a:gd name="connsiteX68" fmla="*/ 5460098 w 7315200"/>
              <a:gd name="connsiteY68" fmla="*/ 1180972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03321 w 7315200"/>
              <a:gd name="connsiteY66" fmla="*/ 1155940 h 1276710"/>
              <a:gd name="connsiteX67" fmla="*/ 5204322 w 7315200"/>
              <a:gd name="connsiteY67" fmla="*/ 1166736 h 1276710"/>
              <a:gd name="connsiteX68" fmla="*/ 5460098 w 7315200"/>
              <a:gd name="connsiteY68" fmla="*/ 1180972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942936 w 7315200"/>
              <a:gd name="connsiteY65" fmla="*/ 1164566 h 1276710"/>
              <a:gd name="connsiteX66" fmla="*/ 5014541 w 7315200"/>
              <a:gd name="connsiteY66" fmla="*/ 1178379 h 1276710"/>
              <a:gd name="connsiteX67" fmla="*/ 5204322 w 7315200"/>
              <a:gd name="connsiteY67" fmla="*/ 1166736 h 1276710"/>
              <a:gd name="connsiteX68" fmla="*/ 5460098 w 7315200"/>
              <a:gd name="connsiteY68" fmla="*/ 1180972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408098 w 7315200"/>
              <a:gd name="connsiteY63" fmla="*/ 1199072 h 1276710"/>
              <a:gd name="connsiteX64" fmla="*/ 4520242 w 7315200"/>
              <a:gd name="connsiteY64" fmla="*/ 1173193 h 1276710"/>
              <a:gd name="connsiteX65" fmla="*/ 4886838 w 7315200"/>
              <a:gd name="connsiteY65" fmla="*/ 1181396 h 1276710"/>
              <a:gd name="connsiteX66" fmla="*/ 5014541 w 7315200"/>
              <a:gd name="connsiteY66" fmla="*/ 1178379 h 1276710"/>
              <a:gd name="connsiteX67" fmla="*/ 5204322 w 7315200"/>
              <a:gd name="connsiteY67" fmla="*/ 1166736 h 1276710"/>
              <a:gd name="connsiteX68" fmla="*/ 5460098 w 7315200"/>
              <a:gd name="connsiteY68" fmla="*/ 1180972 h 1276710"/>
              <a:gd name="connsiteX69" fmla="*/ 5719737 w 7315200"/>
              <a:gd name="connsiteY69" fmla="*/ 1169329 h 1276710"/>
              <a:gd name="connsiteX70" fmla="*/ 5753819 w 7315200"/>
              <a:gd name="connsiteY70" fmla="*/ 1104181 h 1276710"/>
              <a:gd name="connsiteX71" fmla="*/ 5762445 w 7315200"/>
              <a:gd name="connsiteY71" fmla="*/ 1078302 h 1276710"/>
              <a:gd name="connsiteX72" fmla="*/ 5788325 w 7315200"/>
              <a:gd name="connsiteY72" fmla="*/ 1061049 h 1276710"/>
              <a:gd name="connsiteX73" fmla="*/ 5822830 w 7315200"/>
              <a:gd name="connsiteY73" fmla="*/ 1017917 h 1276710"/>
              <a:gd name="connsiteX74" fmla="*/ 5857336 w 7315200"/>
              <a:gd name="connsiteY74" fmla="*/ 879894 h 1276710"/>
              <a:gd name="connsiteX75" fmla="*/ 5883215 w 7315200"/>
              <a:gd name="connsiteY75" fmla="*/ 785004 h 1276710"/>
              <a:gd name="connsiteX76" fmla="*/ 5891842 w 7315200"/>
              <a:gd name="connsiteY76" fmla="*/ 629728 h 1276710"/>
              <a:gd name="connsiteX77" fmla="*/ 5909094 w 7315200"/>
              <a:gd name="connsiteY77" fmla="*/ 577970 h 1276710"/>
              <a:gd name="connsiteX78" fmla="*/ 5960853 w 7315200"/>
              <a:gd name="connsiteY78" fmla="*/ 543464 h 1276710"/>
              <a:gd name="connsiteX79" fmla="*/ 5986732 w 7315200"/>
              <a:gd name="connsiteY79" fmla="*/ 526211 h 1276710"/>
              <a:gd name="connsiteX80" fmla="*/ 6038491 w 7315200"/>
              <a:gd name="connsiteY80" fmla="*/ 508959 h 1276710"/>
              <a:gd name="connsiteX81" fmla="*/ 6064370 w 7315200"/>
              <a:gd name="connsiteY81" fmla="*/ 483079 h 1276710"/>
              <a:gd name="connsiteX82" fmla="*/ 6090249 w 7315200"/>
              <a:gd name="connsiteY82" fmla="*/ 474453 h 1276710"/>
              <a:gd name="connsiteX83" fmla="*/ 6176513 w 7315200"/>
              <a:gd name="connsiteY83" fmla="*/ 457200 h 1276710"/>
              <a:gd name="connsiteX84" fmla="*/ 6228272 w 7315200"/>
              <a:gd name="connsiteY84" fmla="*/ 439947 h 1276710"/>
              <a:gd name="connsiteX85" fmla="*/ 6254151 w 7315200"/>
              <a:gd name="connsiteY85" fmla="*/ 431321 h 1276710"/>
              <a:gd name="connsiteX86" fmla="*/ 6288657 w 7315200"/>
              <a:gd name="connsiteY86" fmla="*/ 422694 h 1276710"/>
              <a:gd name="connsiteX87" fmla="*/ 6340415 w 7315200"/>
              <a:gd name="connsiteY87" fmla="*/ 414068 h 1276710"/>
              <a:gd name="connsiteX88" fmla="*/ 6366294 w 7315200"/>
              <a:gd name="connsiteY88" fmla="*/ 405442 h 1276710"/>
              <a:gd name="connsiteX89" fmla="*/ 6418053 w 7315200"/>
              <a:gd name="connsiteY89" fmla="*/ 370936 h 1276710"/>
              <a:gd name="connsiteX90" fmla="*/ 6435306 w 7315200"/>
              <a:gd name="connsiteY90" fmla="*/ 345057 h 1276710"/>
              <a:gd name="connsiteX91" fmla="*/ 6461185 w 7315200"/>
              <a:gd name="connsiteY91" fmla="*/ 336430 h 1276710"/>
              <a:gd name="connsiteX92" fmla="*/ 6487064 w 7315200"/>
              <a:gd name="connsiteY92" fmla="*/ 319177 h 1276710"/>
              <a:gd name="connsiteX93" fmla="*/ 6538823 w 7315200"/>
              <a:gd name="connsiteY93" fmla="*/ 301925 h 1276710"/>
              <a:gd name="connsiteX94" fmla="*/ 6564702 w 7315200"/>
              <a:gd name="connsiteY94" fmla="*/ 284672 h 1276710"/>
              <a:gd name="connsiteX95" fmla="*/ 6590581 w 7315200"/>
              <a:gd name="connsiteY95" fmla="*/ 276045 h 1276710"/>
              <a:gd name="connsiteX96" fmla="*/ 6633713 w 7315200"/>
              <a:gd name="connsiteY96" fmla="*/ 224287 h 1276710"/>
              <a:gd name="connsiteX97" fmla="*/ 6711351 w 7315200"/>
              <a:gd name="connsiteY97" fmla="*/ 163902 h 1276710"/>
              <a:gd name="connsiteX98" fmla="*/ 6745857 w 7315200"/>
              <a:gd name="connsiteY98" fmla="*/ 155276 h 1276710"/>
              <a:gd name="connsiteX99" fmla="*/ 6771736 w 7315200"/>
              <a:gd name="connsiteY99" fmla="*/ 146649 h 1276710"/>
              <a:gd name="connsiteX100" fmla="*/ 6832121 w 7315200"/>
              <a:gd name="connsiteY100" fmla="*/ 138023 h 1276710"/>
              <a:gd name="connsiteX101" fmla="*/ 7177177 w 7315200"/>
              <a:gd name="connsiteY101" fmla="*/ 138023 h 1276710"/>
              <a:gd name="connsiteX102" fmla="*/ 7211683 w 7315200"/>
              <a:gd name="connsiteY102" fmla="*/ 146649 h 1276710"/>
              <a:gd name="connsiteX103" fmla="*/ 7315200 w 7315200"/>
              <a:gd name="connsiteY10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373592 w 7315200"/>
              <a:gd name="connsiteY62" fmla="*/ 1207698 h 1276710"/>
              <a:gd name="connsiteX63" fmla="*/ 4520242 w 7315200"/>
              <a:gd name="connsiteY63" fmla="*/ 1173193 h 1276710"/>
              <a:gd name="connsiteX64" fmla="*/ 4886838 w 7315200"/>
              <a:gd name="connsiteY64" fmla="*/ 1181396 h 1276710"/>
              <a:gd name="connsiteX65" fmla="*/ 5014541 w 7315200"/>
              <a:gd name="connsiteY65" fmla="*/ 1178379 h 1276710"/>
              <a:gd name="connsiteX66" fmla="*/ 5204322 w 7315200"/>
              <a:gd name="connsiteY66" fmla="*/ 1166736 h 1276710"/>
              <a:gd name="connsiteX67" fmla="*/ 5460098 w 7315200"/>
              <a:gd name="connsiteY67" fmla="*/ 1180972 h 1276710"/>
              <a:gd name="connsiteX68" fmla="*/ 5719737 w 7315200"/>
              <a:gd name="connsiteY68" fmla="*/ 1169329 h 1276710"/>
              <a:gd name="connsiteX69" fmla="*/ 5753819 w 7315200"/>
              <a:gd name="connsiteY69" fmla="*/ 1104181 h 1276710"/>
              <a:gd name="connsiteX70" fmla="*/ 5762445 w 7315200"/>
              <a:gd name="connsiteY70" fmla="*/ 1078302 h 1276710"/>
              <a:gd name="connsiteX71" fmla="*/ 5788325 w 7315200"/>
              <a:gd name="connsiteY71" fmla="*/ 1061049 h 1276710"/>
              <a:gd name="connsiteX72" fmla="*/ 5822830 w 7315200"/>
              <a:gd name="connsiteY72" fmla="*/ 1017917 h 1276710"/>
              <a:gd name="connsiteX73" fmla="*/ 5857336 w 7315200"/>
              <a:gd name="connsiteY73" fmla="*/ 879894 h 1276710"/>
              <a:gd name="connsiteX74" fmla="*/ 5883215 w 7315200"/>
              <a:gd name="connsiteY74" fmla="*/ 785004 h 1276710"/>
              <a:gd name="connsiteX75" fmla="*/ 5891842 w 7315200"/>
              <a:gd name="connsiteY75" fmla="*/ 629728 h 1276710"/>
              <a:gd name="connsiteX76" fmla="*/ 5909094 w 7315200"/>
              <a:gd name="connsiteY76" fmla="*/ 577970 h 1276710"/>
              <a:gd name="connsiteX77" fmla="*/ 5960853 w 7315200"/>
              <a:gd name="connsiteY77" fmla="*/ 543464 h 1276710"/>
              <a:gd name="connsiteX78" fmla="*/ 5986732 w 7315200"/>
              <a:gd name="connsiteY78" fmla="*/ 526211 h 1276710"/>
              <a:gd name="connsiteX79" fmla="*/ 6038491 w 7315200"/>
              <a:gd name="connsiteY79" fmla="*/ 508959 h 1276710"/>
              <a:gd name="connsiteX80" fmla="*/ 6064370 w 7315200"/>
              <a:gd name="connsiteY80" fmla="*/ 483079 h 1276710"/>
              <a:gd name="connsiteX81" fmla="*/ 6090249 w 7315200"/>
              <a:gd name="connsiteY81" fmla="*/ 474453 h 1276710"/>
              <a:gd name="connsiteX82" fmla="*/ 6176513 w 7315200"/>
              <a:gd name="connsiteY82" fmla="*/ 457200 h 1276710"/>
              <a:gd name="connsiteX83" fmla="*/ 6228272 w 7315200"/>
              <a:gd name="connsiteY83" fmla="*/ 439947 h 1276710"/>
              <a:gd name="connsiteX84" fmla="*/ 6254151 w 7315200"/>
              <a:gd name="connsiteY84" fmla="*/ 431321 h 1276710"/>
              <a:gd name="connsiteX85" fmla="*/ 6288657 w 7315200"/>
              <a:gd name="connsiteY85" fmla="*/ 422694 h 1276710"/>
              <a:gd name="connsiteX86" fmla="*/ 6340415 w 7315200"/>
              <a:gd name="connsiteY86" fmla="*/ 414068 h 1276710"/>
              <a:gd name="connsiteX87" fmla="*/ 6366294 w 7315200"/>
              <a:gd name="connsiteY87" fmla="*/ 405442 h 1276710"/>
              <a:gd name="connsiteX88" fmla="*/ 6418053 w 7315200"/>
              <a:gd name="connsiteY88" fmla="*/ 370936 h 1276710"/>
              <a:gd name="connsiteX89" fmla="*/ 6435306 w 7315200"/>
              <a:gd name="connsiteY89" fmla="*/ 345057 h 1276710"/>
              <a:gd name="connsiteX90" fmla="*/ 6461185 w 7315200"/>
              <a:gd name="connsiteY90" fmla="*/ 336430 h 1276710"/>
              <a:gd name="connsiteX91" fmla="*/ 6487064 w 7315200"/>
              <a:gd name="connsiteY91" fmla="*/ 319177 h 1276710"/>
              <a:gd name="connsiteX92" fmla="*/ 6538823 w 7315200"/>
              <a:gd name="connsiteY92" fmla="*/ 301925 h 1276710"/>
              <a:gd name="connsiteX93" fmla="*/ 6564702 w 7315200"/>
              <a:gd name="connsiteY93" fmla="*/ 284672 h 1276710"/>
              <a:gd name="connsiteX94" fmla="*/ 6590581 w 7315200"/>
              <a:gd name="connsiteY94" fmla="*/ 276045 h 1276710"/>
              <a:gd name="connsiteX95" fmla="*/ 6633713 w 7315200"/>
              <a:gd name="connsiteY95" fmla="*/ 224287 h 1276710"/>
              <a:gd name="connsiteX96" fmla="*/ 6711351 w 7315200"/>
              <a:gd name="connsiteY96" fmla="*/ 163902 h 1276710"/>
              <a:gd name="connsiteX97" fmla="*/ 6745857 w 7315200"/>
              <a:gd name="connsiteY97" fmla="*/ 155276 h 1276710"/>
              <a:gd name="connsiteX98" fmla="*/ 6771736 w 7315200"/>
              <a:gd name="connsiteY98" fmla="*/ 146649 h 1276710"/>
              <a:gd name="connsiteX99" fmla="*/ 6832121 w 7315200"/>
              <a:gd name="connsiteY99" fmla="*/ 138023 h 1276710"/>
              <a:gd name="connsiteX100" fmla="*/ 7177177 w 7315200"/>
              <a:gd name="connsiteY100" fmla="*/ 138023 h 1276710"/>
              <a:gd name="connsiteX101" fmla="*/ 7211683 w 7315200"/>
              <a:gd name="connsiteY101" fmla="*/ 146649 h 1276710"/>
              <a:gd name="connsiteX102" fmla="*/ 7315200 w 7315200"/>
              <a:gd name="connsiteY10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520242 w 7315200"/>
              <a:gd name="connsiteY62" fmla="*/ 1173193 h 1276710"/>
              <a:gd name="connsiteX63" fmla="*/ 4886838 w 7315200"/>
              <a:gd name="connsiteY63" fmla="*/ 1181396 h 1276710"/>
              <a:gd name="connsiteX64" fmla="*/ 5014541 w 7315200"/>
              <a:gd name="connsiteY64" fmla="*/ 1178379 h 1276710"/>
              <a:gd name="connsiteX65" fmla="*/ 5204322 w 7315200"/>
              <a:gd name="connsiteY65" fmla="*/ 1166736 h 1276710"/>
              <a:gd name="connsiteX66" fmla="*/ 5460098 w 7315200"/>
              <a:gd name="connsiteY66" fmla="*/ 1180972 h 1276710"/>
              <a:gd name="connsiteX67" fmla="*/ 5719737 w 7315200"/>
              <a:gd name="connsiteY67" fmla="*/ 1169329 h 1276710"/>
              <a:gd name="connsiteX68" fmla="*/ 5753819 w 7315200"/>
              <a:gd name="connsiteY68" fmla="*/ 1104181 h 1276710"/>
              <a:gd name="connsiteX69" fmla="*/ 5762445 w 7315200"/>
              <a:gd name="connsiteY69" fmla="*/ 1078302 h 1276710"/>
              <a:gd name="connsiteX70" fmla="*/ 5788325 w 7315200"/>
              <a:gd name="connsiteY70" fmla="*/ 1061049 h 1276710"/>
              <a:gd name="connsiteX71" fmla="*/ 5822830 w 7315200"/>
              <a:gd name="connsiteY71" fmla="*/ 1017917 h 1276710"/>
              <a:gd name="connsiteX72" fmla="*/ 5857336 w 7315200"/>
              <a:gd name="connsiteY72" fmla="*/ 879894 h 1276710"/>
              <a:gd name="connsiteX73" fmla="*/ 5883215 w 7315200"/>
              <a:gd name="connsiteY73" fmla="*/ 785004 h 1276710"/>
              <a:gd name="connsiteX74" fmla="*/ 5891842 w 7315200"/>
              <a:gd name="connsiteY74" fmla="*/ 629728 h 1276710"/>
              <a:gd name="connsiteX75" fmla="*/ 5909094 w 7315200"/>
              <a:gd name="connsiteY75" fmla="*/ 577970 h 1276710"/>
              <a:gd name="connsiteX76" fmla="*/ 5960853 w 7315200"/>
              <a:gd name="connsiteY76" fmla="*/ 543464 h 1276710"/>
              <a:gd name="connsiteX77" fmla="*/ 5986732 w 7315200"/>
              <a:gd name="connsiteY77" fmla="*/ 526211 h 1276710"/>
              <a:gd name="connsiteX78" fmla="*/ 6038491 w 7315200"/>
              <a:gd name="connsiteY78" fmla="*/ 508959 h 1276710"/>
              <a:gd name="connsiteX79" fmla="*/ 6064370 w 7315200"/>
              <a:gd name="connsiteY79" fmla="*/ 483079 h 1276710"/>
              <a:gd name="connsiteX80" fmla="*/ 6090249 w 7315200"/>
              <a:gd name="connsiteY80" fmla="*/ 474453 h 1276710"/>
              <a:gd name="connsiteX81" fmla="*/ 6176513 w 7315200"/>
              <a:gd name="connsiteY81" fmla="*/ 457200 h 1276710"/>
              <a:gd name="connsiteX82" fmla="*/ 6228272 w 7315200"/>
              <a:gd name="connsiteY82" fmla="*/ 439947 h 1276710"/>
              <a:gd name="connsiteX83" fmla="*/ 6254151 w 7315200"/>
              <a:gd name="connsiteY83" fmla="*/ 431321 h 1276710"/>
              <a:gd name="connsiteX84" fmla="*/ 6288657 w 7315200"/>
              <a:gd name="connsiteY84" fmla="*/ 422694 h 1276710"/>
              <a:gd name="connsiteX85" fmla="*/ 6340415 w 7315200"/>
              <a:gd name="connsiteY85" fmla="*/ 414068 h 1276710"/>
              <a:gd name="connsiteX86" fmla="*/ 6366294 w 7315200"/>
              <a:gd name="connsiteY86" fmla="*/ 405442 h 1276710"/>
              <a:gd name="connsiteX87" fmla="*/ 6418053 w 7315200"/>
              <a:gd name="connsiteY87" fmla="*/ 370936 h 1276710"/>
              <a:gd name="connsiteX88" fmla="*/ 6435306 w 7315200"/>
              <a:gd name="connsiteY88" fmla="*/ 345057 h 1276710"/>
              <a:gd name="connsiteX89" fmla="*/ 6461185 w 7315200"/>
              <a:gd name="connsiteY89" fmla="*/ 336430 h 1276710"/>
              <a:gd name="connsiteX90" fmla="*/ 6487064 w 7315200"/>
              <a:gd name="connsiteY90" fmla="*/ 319177 h 1276710"/>
              <a:gd name="connsiteX91" fmla="*/ 6538823 w 7315200"/>
              <a:gd name="connsiteY91" fmla="*/ 301925 h 1276710"/>
              <a:gd name="connsiteX92" fmla="*/ 6564702 w 7315200"/>
              <a:gd name="connsiteY92" fmla="*/ 284672 h 1276710"/>
              <a:gd name="connsiteX93" fmla="*/ 6590581 w 7315200"/>
              <a:gd name="connsiteY93" fmla="*/ 276045 h 1276710"/>
              <a:gd name="connsiteX94" fmla="*/ 6633713 w 7315200"/>
              <a:gd name="connsiteY94" fmla="*/ 224287 h 1276710"/>
              <a:gd name="connsiteX95" fmla="*/ 6711351 w 7315200"/>
              <a:gd name="connsiteY95" fmla="*/ 163902 h 1276710"/>
              <a:gd name="connsiteX96" fmla="*/ 6745857 w 7315200"/>
              <a:gd name="connsiteY96" fmla="*/ 155276 h 1276710"/>
              <a:gd name="connsiteX97" fmla="*/ 6771736 w 7315200"/>
              <a:gd name="connsiteY97" fmla="*/ 146649 h 1276710"/>
              <a:gd name="connsiteX98" fmla="*/ 6832121 w 7315200"/>
              <a:gd name="connsiteY98" fmla="*/ 138023 h 1276710"/>
              <a:gd name="connsiteX99" fmla="*/ 7177177 w 7315200"/>
              <a:gd name="connsiteY99" fmla="*/ 138023 h 1276710"/>
              <a:gd name="connsiteX100" fmla="*/ 7211683 w 7315200"/>
              <a:gd name="connsiteY100" fmla="*/ 146649 h 1276710"/>
              <a:gd name="connsiteX101" fmla="*/ 7315200 w 7315200"/>
              <a:gd name="connsiteY10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123426 w 7315200"/>
              <a:gd name="connsiteY59" fmla="*/ 1242204 h 1276710"/>
              <a:gd name="connsiteX60" fmla="*/ 4226943 w 7315200"/>
              <a:gd name="connsiteY60" fmla="*/ 1233577 h 1276710"/>
              <a:gd name="connsiteX61" fmla="*/ 4347713 w 7315200"/>
              <a:gd name="connsiteY61" fmla="*/ 1216325 h 1276710"/>
              <a:gd name="connsiteX62" fmla="*/ 4525851 w 7315200"/>
              <a:gd name="connsiteY62" fmla="*/ 1195632 h 1276710"/>
              <a:gd name="connsiteX63" fmla="*/ 4886838 w 7315200"/>
              <a:gd name="connsiteY63" fmla="*/ 1181396 h 1276710"/>
              <a:gd name="connsiteX64" fmla="*/ 5014541 w 7315200"/>
              <a:gd name="connsiteY64" fmla="*/ 1178379 h 1276710"/>
              <a:gd name="connsiteX65" fmla="*/ 5204322 w 7315200"/>
              <a:gd name="connsiteY65" fmla="*/ 1166736 h 1276710"/>
              <a:gd name="connsiteX66" fmla="*/ 5460098 w 7315200"/>
              <a:gd name="connsiteY66" fmla="*/ 1180972 h 1276710"/>
              <a:gd name="connsiteX67" fmla="*/ 5719737 w 7315200"/>
              <a:gd name="connsiteY67" fmla="*/ 1169329 h 1276710"/>
              <a:gd name="connsiteX68" fmla="*/ 5753819 w 7315200"/>
              <a:gd name="connsiteY68" fmla="*/ 1104181 h 1276710"/>
              <a:gd name="connsiteX69" fmla="*/ 5762445 w 7315200"/>
              <a:gd name="connsiteY69" fmla="*/ 1078302 h 1276710"/>
              <a:gd name="connsiteX70" fmla="*/ 5788325 w 7315200"/>
              <a:gd name="connsiteY70" fmla="*/ 1061049 h 1276710"/>
              <a:gd name="connsiteX71" fmla="*/ 5822830 w 7315200"/>
              <a:gd name="connsiteY71" fmla="*/ 1017917 h 1276710"/>
              <a:gd name="connsiteX72" fmla="*/ 5857336 w 7315200"/>
              <a:gd name="connsiteY72" fmla="*/ 879894 h 1276710"/>
              <a:gd name="connsiteX73" fmla="*/ 5883215 w 7315200"/>
              <a:gd name="connsiteY73" fmla="*/ 785004 h 1276710"/>
              <a:gd name="connsiteX74" fmla="*/ 5891842 w 7315200"/>
              <a:gd name="connsiteY74" fmla="*/ 629728 h 1276710"/>
              <a:gd name="connsiteX75" fmla="*/ 5909094 w 7315200"/>
              <a:gd name="connsiteY75" fmla="*/ 577970 h 1276710"/>
              <a:gd name="connsiteX76" fmla="*/ 5960853 w 7315200"/>
              <a:gd name="connsiteY76" fmla="*/ 543464 h 1276710"/>
              <a:gd name="connsiteX77" fmla="*/ 5986732 w 7315200"/>
              <a:gd name="connsiteY77" fmla="*/ 526211 h 1276710"/>
              <a:gd name="connsiteX78" fmla="*/ 6038491 w 7315200"/>
              <a:gd name="connsiteY78" fmla="*/ 508959 h 1276710"/>
              <a:gd name="connsiteX79" fmla="*/ 6064370 w 7315200"/>
              <a:gd name="connsiteY79" fmla="*/ 483079 h 1276710"/>
              <a:gd name="connsiteX80" fmla="*/ 6090249 w 7315200"/>
              <a:gd name="connsiteY80" fmla="*/ 474453 h 1276710"/>
              <a:gd name="connsiteX81" fmla="*/ 6176513 w 7315200"/>
              <a:gd name="connsiteY81" fmla="*/ 457200 h 1276710"/>
              <a:gd name="connsiteX82" fmla="*/ 6228272 w 7315200"/>
              <a:gd name="connsiteY82" fmla="*/ 439947 h 1276710"/>
              <a:gd name="connsiteX83" fmla="*/ 6254151 w 7315200"/>
              <a:gd name="connsiteY83" fmla="*/ 431321 h 1276710"/>
              <a:gd name="connsiteX84" fmla="*/ 6288657 w 7315200"/>
              <a:gd name="connsiteY84" fmla="*/ 422694 h 1276710"/>
              <a:gd name="connsiteX85" fmla="*/ 6340415 w 7315200"/>
              <a:gd name="connsiteY85" fmla="*/ 414068 h 1276710"/>
              <a:gd name="connsiteX86" fmla="*/ 6366294 w 7315200"/>
              <a:gd name="connsiteY86" fmla="*/ 405442 h 1276710"/>
              <a:gd name="connsiteX87" fmla="*/ 6418053 w 7315200"/>
              <a:gd name="connsiteY87" fmla="*/ 370936 h 1276710"/>
              <a:gd name="connsiteX88" fmla="*/ 6435306 w 7315200"/>
              <a:gd name="connsiteY88" fmla="*/ 345057 h 1276710"/>
              <a:gd name="connsiteX89" fmla="*/ 6461185 w 7315200"/>
              <a:gd name="connsiteY89" fmla="*/ 336430 h 1276710"/>
              <a:gd name="connsiteX90" fmla="*/ 6487064 w 7315200"/>
              <a:gd name="connsiteY90" fmla="*/ 319177 h 1276710"/>
              <a:gd name="connsiteX91" fmla="*/ 6538823 w 7315200"/>
              <a:gd name="connsiteY91" fmla="*/ 301925 h 1276710"/>
              <a:gd name="connsiteX92" fmla="*/ 6564702 w 7315200"/>
              <a:gd name="connsiteY92" fmla="*/ 284672 h 1276710"/>
              <a:gd name="connsiteX93" fmla="*/ 6590581 w 7315200"/>
              <a:gd name="connsiteY93" fmla="*/ 276045 h 1276710"/>
              <a:gd name="connsiteX94" fmla="*/ 6633713 w 7315200"/>
              <a:gd name="connsiteY94" fmla="*/ 224287 h 1276710"/>
              <a:gd name="connsiteX95" fmla="*/ 6711351 w 7315200"/>
              <a:gd name="connsiteY95" fmla="*/ 163902 h 1276710"/>
              <a:gd name="connsiteX96" fmla="*/ 6745857 w 7315200"/>
              <a:gd name="connsiteY96" fmla="*/ 155276 h 1276710"/>
              <a:gd name="connsiteX97" fmla="*/ 6771736 w 7315200"/>
              <a:gd name="connsiteY97" fmla="*/ 146649 h 1276710"/>
              <a:gd name="connsiteX98" fmla="*/ 6832121 w 7315200"/>
              <a:gd name="connsiteY98" fmla="*/ 138023 h 1276710"/>
              <a:gd name="connsiteX99" fmla="*/ 7177177 w 7315200"/>
              <a:gd name="connsiteY99" fmla="*/ 138023 h 1276710"/>
              <a:gd name="connsiteX100" fmla="*/ 7211683 w 7315200"/>
              <a:gd name="connsiteY100" fmla="*/ 146649 h 1276710"/>
              <a:gd name="connsiteX101" fmla="*/ 7315200 w 7315200"/>
              <a:gd name="connsiteY10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683479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762445 w 7315200"/>
              <a:gd name="connsiteY68" fmla="*/ 1078302 h 1276710"/>
              <a:gd name="connsiteX69" fmla="*/ 5788325 w 7315200"/>
              <a:gd name="connsiteY69" fmla="*/ 1061049 h 1276710"/>
              <a:gd name="connsiteX70" fmla="*/ 5822830 w 7315200"/>
              <a:gd name="connsiteY70" fmla="*/ 1017917 h 1276710"/>
              <a:gd name="connsiteX71" fmla="*/ 5857336 w 7315200"/>
              <a:gd name="connsiteY71" fmla="*/ 879894 h 1276710"/>
              <a:gd name="connsiteX72" fmla="*/ 5883215 w 7315200"/>
              <a:gd name="connsiteY72" fmla="*/ 785004 h 1276710"/>
              <a:gd name="connsiteX73" fmla="*/ 5891842 w 7315200"/>
              <a:gd name="connsiteY73" fmla="*/ 629728 h 1276710"/>
              <a:gd name="connsiteX74" fmla="*/ 5909094 w 7315200"/>
              <a:gd name="connsiteY74" fmla="*/ 577970 h 1276710"/>
              <a:gd name="connsiteX75" fmla="*/ 5960853 w 7315200"/>
              <a:gd name="connsiteY75" fmla="*/ 543464 h 1276710"/>
              <a:gd name="connsiteX76" fmla="*/ 5986732 w 7315200"/>
              <a:gd name="connsiteY76" fmla="*/ 526211 h 1276710"/>
              <a:gd name="connsiteX77" fmla="*/ 6038491 w 7315200"/>
              <a:gd name="connsiteY77" fmla="*/ 508959 h 1276710"/>
              <a:gd name="connsiteX78" fmla="*/ 6064370 w 7315200"/>
              <a:gd name="connsiteY78" fmla="*/ 483079 h 1276710"/>
              <a:gd name="connsiteX79" fmla="*/ 6090249 w 7315200"/>
              <a:gd name="connsiteY79" fmla="*/ 474453 h 1276710"/>
              <a:gd name="connsiteX80" fmla="*/ 6176513 w 7315200"/>
              <a:gd name="connsiteY80" fmla="*/ 457200 h 1276710"/>
              <a:gd name="connsiteX81" fmla="*/ 6228272 w 7315200"/>
              <a:gd name="connsiteY81" fmla="*/ 439947 h 1276710"/>
              <a:gd name="connsiteX82" fmla="*/ 6254151 w 7315200"/>
              <a:gd name="connsiteY82" fmla="*/ 431321 h 1276710"/>
              <a:gd name="connsiteX83" fmla="*/ 6288657 w 7315200"/>
              <a:gd name="connsiteY83" fmla="*/ 422694 h 1276710"/>
              <a:gd name="connsiteX84" fmla="*/ 6340415 w 7315200"/>
              <a:gd name="connsiteY84" fmla="*/ 414068 h 1276710"/>
              <a:gd name="connsiteX85" fmla="*/ 6366294 w 7315200"/>
              <a:gd name="connsiteY85" fmla="*/ 405442 h 1276710"/>
              <a:gd name="connsiteX86" fmla="*/ 6418053 w 7315200"/>
              <a:gd name="connsiteY86" fmla="*/ 370936 h 1276710"/>
              <a:gd name="connsiteX87" fmla="*/ 6435306 w 7315200"/>
              <a:gd name="connsiteY87" fmla="*/ 345057 h 1276710"/>
              <a:gd name="connsiteX88" fmla="*/ 6461185 w 7315200"/>
              <a:gd name="connsiteY88" fmla="*/ 336430 h 1276710"/>
              <a:gd name="connsiteX89" fmla="*/ 6487064 w 7315200"/>
              <a:gd name="connsiteY89" fmla="*/ 319177 h 1276710"/>
              <a:gd name="connsiteX90" fmla="*/ 6538823 w 7315200"/>
              <a:gd name="connsiteY90" fmla="*/ 301925 h 1276710"/>
              <a:gd name="connsiteX91" fmla="*/ 6564702 w 7315200"/>
              <a:gd name="connsiteY91" fmla="*/ 284672 h 1276710"/>
              <a:gd name="connsiteX92" fmla="*/ 6590581 w 7315200"/>
              <a:gd name="connsiteY92" fmla="*/ 276045 h 1276710"/>
              <a:gd name="connsiteX93" fmla="*/ 6633713 w 7315200"/>
              <a:gd name="connsiteY93" fmla="*/ 224287 h 1276710"/>
              <a:gd name="connsiteX94" fmla="*/ 6711351 w 7315200"/>
              <a:gd name="connsiteY94" fmla="*/ 163902 h 1276710"/>
              <a:gd name="connsiteX95" fmla="*/ 6745857 w 7315200"/>
              <a:gd name="connsiteY95" fmla="*/ 155276 h 1276710"/>
              <a:gd name="connsiteX96" fmla="*/ 6771736 w 7315200"/>
              <a:gd name="connsiteY96" fmla="*/ 146649 h 1276710"/>
              <a:gd name="connsiteX97" fmla="*/ 6832121 w 7315200"/>
              <a:gd name="connsiteY97" fmla="*/ 138023 h 1276710"/>
              <a:gd name="connsiteX98" fmla="*/ 7177177 w 7315200"/>
              <a:gd name="connsiteY98" fmla="*/ 138023 h 1276710"/>
              <a:gd name="connsiteX99" fmla="*/ 7211683 w 7315200"/>
              <a:gd name="connsiteY99" fmla="*/ 146649 h 1276710"/>
              <a:gd name="connsiteX100" fmla="*/ 7315200 w 7315200"/>
              <a:gd name="connsiteY10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762445 w 7315200"/>
              <a:gd name="connsiteY68" fmla="*/ 1078302 h 1276710"/>
              <a:gd name="connsiteX69" fmla="*/ 5788325 w 7315200"/>
              <a:gd name="connsiteY69" fmla="*/ 1061049 h 1276710"/>
              <a:gd name="connsiteX70" fmla="*/ 5822830 w 7315200"/>
              <a:gd name="connsiteY70" fmla="*/ 1017917 h 1276710"/>
              <a:gd name="connsiteX71" fmla="*/ 5857336 w 7315200"/>
              <a:gd name="connsiteY71" fmla="*/ 879894 h 1276710"/>
              <a:gd name="connsiteX72" fmla="*/ 5883215 w 7315200"/>
              <a:gd name="connsiteY72" fmla="*/ 785004 h 1276710"/>
              <a:gd name="connsiteX73" fmla="*/ 5891842 w 7315200"/>
              <a:gd name="connsiteY73" fmla="*/ 629728 h 1276710"/>
              <a:gd name="connsiteX74" fmla="*/ 5909094 w 7315200"/>
              <a:gd name="connsiteY74" fmla="*/ 577970 h 1276710"/>
              <a:gd name="connsiteX75" fmla="*/ 5960853 w 7315200"/>
              <a:gd name="connsiteY75" fmla="*/ 543464 h 1276710"/>
              <a:gd name="connsiteX76" fmla="*/ 5986732 w 7315200"/>
              <a:gd name="connsiteY76" fmla="*/ 526211 h 1276710"/>
              <a:gd name="connsiteX77" fmla="*/ 6038491 w 7315200"/>
              <a:gd name="connsiteY77" fmla="*/ 508959 h 1276710"/>
              <a:gd name="connsiteX78" fmla="*/ 6064370 w 7315200"/>
              <a:gd name="connsiteY78" fmla="*/ 483079 h 1276710"/>
              <a:gd name="connsiteX79" fmla="*/ 6090249 w 7315200"/>
              <a:gd name="connsiteY79" fmla="*/ 474453 h 1276710"/>
              <a:gd name="connsiteX80" fmla="*/ 6176513 w 7315200"/>
              <a:gd name="connsiteY80" fmla="*/ 457200 h 1276710"/>
              <a:gd name="connsiteX81" fmla="*/ 6228272 w 7315200"/>
              <a:gd name="connsiteY81" fmla="*/ 439947 h 1276710"/>
              <a:gd name="connsiteX82" fmla="*/ 6254151 w 7315200"/>
              <a:gd name="connsiteY82" fmla="*/ 431321 h 1276710"/>
              <a:gd name="connsiteX83" fmla="*/ 6288657 w 7315200"/>
              <a:gd name="connsiteY83" fmla="*/ 422694 h 1276710"/>
              <a:gd name="connsiteX84" fmla="*/ 6340415 w 7315200"/>
              <a:gd name="connsiteY84" fmla="*/ 414068 h 1276710"/>
              <a:gd name="connsiteX85" fmla="*/ 6366294 w 7315200"/>
              <a:gd name="connsiteY85" fmla="*/ 405442 h 1276710"/>
              <a:gd name="connsiteX86" fmla="*/ 6418053 w 7315200"/>
              <a:gd name="connsiteY86" fmla="*/ 370936 h 1276710"/>
              <a:gd name="connsiteX87" fmla="*/ 6435306 w 7315200"/>
              <a:gd name="connsiteY87" fmla="*/ 345057 h 1276710"/>
              <a:gd name="connsiteX88" fmla="*/ 6461185 w 7315200"/>
              <a:gd name="connsiteY88" fmla="*/ 336430 h 1276710"/>
              <a:gd name="connsiteX89" fmla="*/ 6487064 w 7315200"/>
              <a:gd name="connsiteY89" fmla="*/ 319177 h 1276710"/>
              <a:gd name="connsiteX90" fmla="*/ 6538823 w 7315200"/>
              <a:gd name="connsiteY90" fmla="*/ 301925 h 1276710"/>
              <a:gd name="connsiteX91" fmla="*/ 6564702 w 7315200"/>
              <a:gd name="connsiteY91" fmla="*/ 284672 h 1276710"/>
              <a:gd name="connsiteX92" fmla="*/ 6590581 w 7315200"/>
              <a:gd name="connsiteY92" fmla="*/ 276045 h 1276710"/>
              <a:gd name="connsiteX93" fmla="*/ 6633713 w 7315200"/>
              <a:gd name="connsiteY93" fmla="*/ 224287 h 1276710"/>
              <a:gd name="connsiteX94" fmla="*/ 6711351 w 7315200"/>
              <a:gd name="connsiteY94" fmla="*/ 163902 h 1276710"/>
              <a:gd name="connsiteX95" fmla="*/ 6745857 w 7315200"/>
              <a:gd name="connsiteY95" fmla="*/ 155276 h 1276710"/>
              <a:gd name="connsiteX96" fmla="*/ 6771736 w 7315200"/>
              <a:gd name="connsiteY96" fmla="*/ 146649 h 1276710"/>
              <a:gd name="connsiteX97" fmla="*/ 6832121 w 7315200"/>
              <a:gd name="connsiteY97" fmla="*/ 138023 h 1276710"/>
              <a:gd name="connsiteX98" fmla="*/ 7177177 w 7315200"/>
              <a:gd name="connsiteY98" fmla="*/ 138023 h 1276710"/>
              <a:gd name="connsiteX99" fmla="*/ 7211683 w 7315200"/>
              <a:gd name="connsiteY99" fmla="*/ 146649 h 1276710"/>
              <a:gd name="connsiteX100" fmla="*/ 7315200 w 7315200"/>
              <a:gd name="connsiteY10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788325 w 7315200"/>
              <a:gd name="connsiteY68" fmla="*/ 1061049 h 1276710"/>
              <a:gd name="connsiteX69" fmla="*/ 5822830 w 7315200"/>
              <a:gd name="connsiteY69" fmla="*/ 1017917 h 1276710"/>
              <a:gd name="connsiteX70" fmla="*/ 5857336 w 7315200"/>
              <a:gd name="connsiteY70" fmla="*/ 879894 h 1276710"/>
              <a:gd name="connsiteX71" fmla="*/ 5883215 w 7315200"/>
              <a:gd name="connsiteY71" fmla="*/ 785004 h 1276710"/>
              <a:gd name="connsiteX72" fmla="*/ 5891842 w 7315200"/>
              <a:gd name="connsiteY72" fmla="*/ 629728 h 1276710"/>
              <a:gd name="connsiteX73" fmla="*/ 5909094 w 7315200"/>
              <a:gd name="connsiteY73" fmla="*/ 577970 h 1276710"/>
              <a:gd name="connsiteX74" fmla="*/ 5960853 w 7315200"/>
              <a:gd name="connsiteY74" fmla="*/ 543464 h 1276710"/>
              <a:gd name="connsiteX75" fmla="*/ 5986732 w 7315200"/>
              <a:gd name="connsiteY75" fmla="*/ 526211 h 1276710"/>
              <a:gd name="connsiteX76" fmla="*/ 6038491 w 7315200"/>
              <a:gd name="connsiteY76" fmla="*/ 508959 h 1276710"/>
              <a:gd name="connsiteX77" fmla="*/ 6064370 w 7315200"/>
              <a:gd name="connsiteY77" fmla="*/ 483079 h 1276710"/>
              <a:gd name="connsiteX78" fmla="*/ 6090249 w 7315200"/>
              <a:gd name="connsiteY78" fmla="*/ 474453 h 1276710"/>
              <a:gd name="connsiteX79" fmla="*/ 6176513 w 7315200"/>
              <a:gd name="connsiteY79" fmla="*/ 457200 h 1276710"/>
              <a:gd name="connsiteX80" fmla="*/ 6228272 w 7315200"/>
              <a:gd name="connsiteY80" fmla="*/ 439947 h 1276710"/>
              <a:gd name="connsiteX81" fmla="*/ 6254151 w 7315200"/>
              <a:gd name="connsiteY81" fmla="*/ 431321 h 1276710"/>
              <a:gd name="connsiteX82" fmla="*/ 6288657 w 7315200"/>
              <a:gd name="connsiteY82" fmla="*/ 422694 h 1276710"/>
              <a:gd name="connsiteX83" fmla="*/ 6340415 w 7315200"/>
              <a:gd name="connsiteY83" fmla="*/ 414068 h 1276710"/>
              <a:gd name="connsiteX84" fmla="*/ 6366294 w 7315200"/>
              <a:gd name="connsiteY84" fmla="*/ 405442 h 1276710"/>
              <a:gd name="connsiteX85" fmla="*/ 6418053 w 7315200"/>
              <a:gd name="connsiteY85" fmla="*/ 370936 h 1276710"/>
              <a:gd name="connsiteX86" fmla="*/ 6435306 w 7315200"/>
              <a:gd name="connsiteY86" fmla="*/ 345057 h 1276710"/>
              <a:gd name="connsiteX87" fmla="*/ 6461185 w 7315200"/>
              <a:gd name="connsiteY87" fmla="*/ 336430 h 1276710"/>
              <a:gd name="connsiteX88" fmla="*/ 6487064 w 7315200"/>
              <a:gd name="connsiteY88" fmla="*/ 319177 h 1276710"/>
              <a:gd name="connsiteX89" fmla="*/ 6538823 w 7315200"/>
              <a:gd name="connsiteY89" fmla="*/ 301925 h 1276710"/>
              <a:gd name="connsiteX90" fmla="*/ 6564702 w 7315200"/>
              <a:gd name="connsiteY90" fmla="*/ 284672 h 1276710"/>
              <a:gd name="connsiteX91" fmla="*/ 6590581 w 7315200"/>
              <a:gd name="connsiteY91" fmla="*/ 276045 h 1276710"/>
              <a:gd name="connsiteX92" fmla="*/ 6633713 w 7315200"/>
              <a:gd name="connsiteY92" fmla="*/ 224287 h 1276710"/>
              <a:gd name="connsiteX93" fmla="*/ 6711351 w 7315200"/>
              <a:gd name="connsiteY93" fmla="*/ 163902 h 1276710"/>
              <a:gd name="connsiteX94" fmla="*/ 6745857 w 7315200"/>
              <a:gd name="connsiteY94" fmla="*/ 155276 h 1276710"/>
              <a:gd name="connsiteX95" fmla="*/ 6771736 w 7315200"/>
              <a:gd name="connsiteY95" fmla="*/ 146649 h 1276710"/>
              <a:gd name="connsiteX96" fmla="*/ 6832121 w 7315200"/>
              <a:gd name="connsiteY96" fmla="*/ 138023 h 1276710"/>
              <a:gd name="connsiteX97" fmla="*/ 7177177 w 7315200"/>
              <a:gd name="connsiteY97" fmla="*/ 138023 h 1276710"/>
              <a:gd name="connsiteX98" fmla="*/ 7211683 w 7315200"/>
              <a:gd name="connsiteY98" fmla="*/ 146649 h 1276710"/>
              <a:gd name="connsiteX99" fmla="*/ 7315200 w 7315200"/>
              <a:gd name="connsiteY9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105509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09094 w 7315200"/>
              <a:gd name="connsiteY72" fmla="*/ 577970 h 1276710"/>
              <a:gd name="connsiteX73" fmla="*/ 5960853 w 7315200"/>
              <a:gd name="connsiteY73" fmla="*/ 543464 h 1276710"/>
              <a:gd name="connsiteX74" fmla="*/ 5986732 w 7315200"/>
              <a:gd name="connsiteY74" fmla="*/ 526211 h 1276710"/>
              <a:gd name="connsiteX75" fmla="*/ 6038491 w 7315200"/>
              <a:gd name="connsiteY75" fmla="*/ 508959 h 1276710"/>
              <a:gd name="connsiteX76" fmla="*/ 6064370 w 7315200"/>
              <a:gd name="connsiteY76" fmla="*/ 483079 h 1276710"/>
              <a:gd name="connsiteX77" fmla="*/ 6090249 w 7315200"/>
              <a:gd name="connsiteY77" fmla="*/ 474453 h 1276710"/>
              <a:gd name="connsiteX78" fmla="*/ 6176513 w 7315200"/>
              <a:gd name="connsiteY78" fmla="*/ 457200 h 1276710"/>
              <a:gd name="connsiteX79" fmla="*/ 6228272 w 7315200"/>
              <a:gd name="connsiteY79" fmla="*/ 439947 h 1276710"/>
              <a:gd name="connsiteX80" fmla="*/ 6254151 w 7315200"/>
              <a:gd name="connsiteY80" fmla="*/ 431321 h 1276710"/>
              <a:gd name="connsiteX81" fmla="*/ 6288657 w 7315200"/>
              <a:gd name="connsiteY81" fmla="*/ 422694 h 1276710"/>
              <a:gd name="connsiteX82" fmla="*/ 6340415 w 7315200"/>
              <a:gd name="connsiteY82" fmla="*/ 414068 h 1276710"/>
              <a:gd name="connsiteX83" fmla="*/ 6366294 w 7315200"/>
              <a:gd name="connsiteY83" fmla="*/ 405442 h 1276710"/>
              <a:gd name="connsiteX84" fmla="*/ 6418053 w 7315200"/>
              <a:gd name="connsiteY84" fmla="*/ 370936 h 1276710"/>
              <a:gd name="connsiteX85" fmla="*/ 6435306 w 7315200"/>
              <a:gd name="connsiteY85" fmla="*/ 345057 h 1276710"/>
              <a:gd name="connsiteX86" fmla="*/ 6461185 w 7315200"/>
              <a:gd name="connsiteY86" fmla="*/ 336430 h 1276710"/>
              <a:gd name="connsiteX87" fmla="*/ 6487064 w 7315200"/>
              <a:gd name="connsiteY87" fmla="*/ 319177 h 1276710"/>
              <a:gd name="connsiteX88" fmla="*/ 6538823 w 7315200"/>
              <a:gd name="connsiteY88" fmla="*/ 301925 h 1276710"/>
              <a:gd name="connsiteX89" fmla="*/ 6564702 w 7315200"/>
              <a:gd name="connsiteY89" fmla="*/ 284672 h 1276710"/>
              <a:gd name="connsiteX90" fmla="*/ 6590581 w 7315200"/>
              <a:gd name="connsiteY90" fmla="*/ 276045 h 1276710"/>
              <a:gd name="connsiteX91" fmla="*/ 6633713 w 7315200"/>
              <a:gd name="connsiteY91" fmla="*/ 224287 h 1276710"/>
              <a:gd name="connsiteX92" fmla="*/ 6711351 w 7315200"/>
              <a:gd name="connsiteY92" fmla="*/ 163902 h 1276710"/>
              <a:gd name="connsiteX93" fmla="*/ 6745857 w 7315200"/>
              <a:gd name="connsiteY93" fmla="*/ 155276 h 1276710"/>
              <a:gd name="connsiteX94" fmla="*/ 6771736 w 7315200"/>
              <a:gd name="connsiteY94" fmla="*/ 146649 h 1276710"/>
              <a:gd name="connsiteX95" fmla="*/ 6832121 w 7315200"/>
              <a:gd name="connsiteY95" fmla="*/ 138023 h 1276710"/>
              <a:gd name="connsiteX96" fmla="*/ 7177177 w 7315200"/>
              <a:gd name="connsiteY96" fmla="*/ 138023 h 1276710"/>
              <a:gd name="connsiteX97" fmla="*/ 7211683 w 7315200"/>
              <a:gd name="connsiteY97" fmla="*/ 146649 h 1276710"/>
              <a:gd name="connsiteX98" fmla="*/ 7315200 w 7315200"/>
              <a:gd name="connsiteY9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09094 w 7315200"/>
              <a:gd name="connsiteY72" fmla="*/ 577970 h 1276710"/>
              <a:gd name="connsiteX73" fmla="*/ 5960853 w 7315200"/>
              <a:gd name="connsiteY73" fmla="*/ 543464 h 1276710"/>
              <a:gd name="connsiteX74" fmla="*/ 5986732 w 7315200"/>
              <a:gd name="connsiteY74" fmla="*/ 526211 h 1276710"/>
              <a:gd name="connsiteX75" fmla="*/ 6038491 w 7315200"/>
              <a:gd name="connsiteY75" fmla="*/ 508959 h 1276710"/>
              <a:gd name="connsiteX76" fmla="*/ 6064370 w 7315200"/>
              <a:gd name="connsiteY76" fmla="*/ 483079 h 1276710"/>
              <a:gd name="connsiteX77" fmla="*/ 6090249 w 7315200"/>
              <a:gd name="connsiteY77" fmla="*/ 474453 h 1276710"/>
              <a:gd name="connsiteX78" fmla="*/ 6176513 w 7315200"/>
              <a:gd name="connsiteY78" fmla="*/ 457200 h 1276710"/>
              <a:gd name="connsiteX79" fmla="*/ 6228272 w 7315200"/>
              <a:gd name="connsiteY79" fmla="*/ 439947 h 1276710"/>
              <a:gd name="connsiteX80" fmla="*/ 6254151 w 7315200"/>
              <a:gd name="connsiteY80" fmla="*/ 431321 h 1276710"/>
              <a:gd name="connsiteX81" fmla="*/ 6288657 w 7315200"/>
              <a:gd name="connsiteY81" fmla="*/ 422694 h 1276710"/>
              <a:gd name="connsiteX82" fmla="*/ 6340415 w 7315200"/>
              <a:gd name="connsiteY82" fmla="*/ 414068 h 1276710"/>
              <a:gd name="connsiteX83" fmla="*/ 6366294 w 7315200"/>
              <a:gd name="connsiteY83" fmla="*/ 405442 h 1276710"/>
              <a:gd name="connsiteX84" fmla="*/ 6418053 w 7315200"/>
              <a:gd name="connsiteY84" fmla="*/ 370936 h 1276710"/>
              <a:gd name="connsiteX85" fmla="*/ 6435306 w 7315200"/>
              <a:gd name="connsiteY85" fmla="*/ 345057 h 1276710"/>
              <a:gd name="connsiteX86" fmla="*/ 6461185 w 7315200"/>
              <a:gd name="connsiteY86" fmla="*/ 336430 h 1276710"/>
              <a:gd name="connsiteX87" fmla="*/ 6487064 w 7315200"/>
              <a:gd name="connsiteY87" fmla="*/ 319177 h 1276710"/>
              <a:gd name="connsiteX88" fmla="*/ 6538823 w 7315200"/>
              <a:gd name="connsiteY88" fmla="*/ 301925 h 1276710"/>
              <a:gd name="connsiteX89" fmla="*/ 6564702 w 7315200"/>
              <a:gd name="connsiteY89" fmla="*/ 284672 h 1276710"/>
              <a:gd name="connsiteX90" fmla="*/ 6590581 w 7315200"/>
              <a:gd name="connsiteY90" fmla="*/ 276045 h 1276710"/>
              <a:gd name="connsiteX91" fmla="*/ 6633713 w 7315200"/>
              <a:gd name="connsiteY91" fmla="*/ 224287 h 1276710"/>
              <a:gd name="connsiteX92" fmla="*/ 6711351 w 7315200"/>
              <a:gd name="connsiteY92" fmla="*/ 163902 h 1276710"/>
              <a:gd name="connsiteX93" fmla="*/ 6745857 w 7315200"/>
              <a:gd name="connsiteY93" fmla="*/ 155276 h 1276710"/>
              <a:gd name="connsiteX94" fmla="*/ 6771736 w 7315200"/>
              <a:gd name="connsiteY94" fmla="*/ 146649 h 1276710"/>
              <a:gd name="connsiteX95" fmla="*/ 6832121 w 7315200"/>
              <a:gd name="connsiteY95" fmla="*/ 138023 h 1276710"/>
              <a:gd name="connsiteX96" fmla="*/ 7177177 w 7315200"/>
              <a:gd name="connsiteY96" fmla="*/ 138023 h 1276710"/>
              <a:gd name="connsiteX97" fmla="*/ 7211683 w 7315200"/>
              <a:gd name="connsiteY97" fmla="*/ 146649 h 1276710"/>
              <a:gd name="connsiteX98" fmla="*/ 7315200 w 7315200"/>
              <a:gd name="connsiteY9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09094 w 7315200"/>
              <a:gd name="connsiteY72" fmla="*/ 577970 h 1276710"/>
              <a:gd name="connsiteX73" fmla="*/ 5960853 w 7315200"/>
              <a:gd name="connsiteY73" fmla="*/ 543464 h 1276710"/>
              <a:gd name="connsiteX74" fmla="*/ 5986732 w 7315200"/>
              <a:gd name="connsiteY74" fmla="*/ 526211 h 1276710"/>
              <a:gd name="connsiteX75" fmla="*/ 6038491 w 7315200"/>
              <a:gd name="connsiteY75" fmla="*/ 508959 h 1276710"/>
              <a:gd name="connsiteX76" fmla="*/ 6064370 w 7315200"/>
              <a:gd name="connsiteY76" fmla="*/ 483079 h 1276710"/>
              <a:gd name="connsiteX77" fmla="*/ 6090249 w 7315200"/>
              <a:gd name="connsiteY77" fmla="*/ 474453 h 1276710"/>
              <a:gd name="connsiteX78" fmla="*/ 6176513 w 7315200"/>
              <a:gd name="connsiteY78" fmla="*/ 457200 h 1276710"/>
              <a:gd name="connsiteX79" fmla="*/ 6228272 w 7315200"/>
              <a:gd name="connsiteY79" fmla="*/ 439947 h 1276710"/>
              <a:gd name="connsiteX80" fmla="*/ 6254151 w 7315200"/>
              <a:gd name="connsiteY80" fmla="*/ 431321 h 1276710"/>
              <a:gd name="connsiteX81" fmla="*/ 6288657 w 7315200"/>
              <a:gd name="connsiteY81" fmla="*/ 422694 h 1276710"/>
              <a:gd name="connsiteX82" fmla="*/ 6340415 w 7315200"/>
              <a:gd name="connsiteY82" fmla="*/ 414068 h 1276710"/>
              <a:gd name="connsiteX83" fmla="*/ 6366294 w 7315200"/>
              <a:gd name="connsiteY83" fmla="*/ 405442 h 1276710"/>
              <a:gd name="connsiteX84" fmla="*/ 6418053 w 7315200"/>
              <a:gd name="connsiteY84" fmla="*/ 370936 h 1276710"/>
              <a:gd name="connsiteX85" fmla="*/ 6435306 w 7315200"/>
              <a:gd name="connsiteY85" fmla="*/ 345057 h 1276710"/>
              <a:gd name="connsiteX86" fmla="*/ 6461185 w 7315200"/>
              <a:gd name="connsiteY86" fmla="*/ 336430 h 1276710"/>
              <a:gd name="connsiteX87" fmla="*/ 6487064 w 7315200"/>
              <a:gd name="connsiteY87" fmla="*/ 319177 h 1276710"/>
              <a:gd name="connsiteX88" fmla="*/ 6538823 w 7315200"/>
              <a:gd name="connsiteY88" fmla="*/ 301925 h 1276710"/>
              <a:gd name="connsiteX89" fmla="*/ 6564702 w 7315200"/>
              <a:gd name="connsiteY89" fmla="*/ 284672 h 1276710"/>
              <a:gd name="connsiteX90" fmla="*/ 6590581 w 7315200"/>
              <a:gd name="connsiteY90" fmla="*/ 276045 h 1276710"/>
              <a:gd name="connsiteX91" fmla="*/ 6633713 w 7315200"/>
              <a:gd name="connsiteY91" fmla="*/ 224287 h 1276710"/>
              <a:gd name="connsiteX92" fmla="*/ 6711351 w 7315200"/>
              <a:gd name="connsiteY92" fmla="*/ 163902 h 1276710"/>
              <a:gd name="connsiteX93" fmla="*/ 6745857 w 7315200"/>
              <a:gd name="connsiteY93" fmla="*/ 155276 h 1276710"/>
              <a:gd name="connsiteX94" fmla="*/ 6771736 w 7315200"/>
              <a:gd name="connsiteY94" fmla="*/ 146649 h 1276710"/>
              <a:gd name="connsiteX95" fmla="*/ 6832121 w 7315200"/>
              <a:gd name="connsiteY95" fmla="*/ 138023 h 1276710"/>
              <a:gd name="connsiteX96" fmla="*/ 7177177 w 7315200"/>
              <a:gd name="connsiteY96" fmla="*/ 138023 h 1276710"/>
              <a:gd name="connsiteX97" fmla="*/ 7211683 w 7315200"/>
              <a:gd name="connsiteY97" fmla="*/ 146649 h 1276710"/>
              <a:gd name="connsiteX98" fmla="*/ 7315200 w 7315200"/>
              <a:gd name="connsiteY9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83191 w 7315200"/>
              <a:gd name="connsiteY67" fmla="*/ 1115295 h 1276710"/>
              <a:gd name="connsiteX68" fmla="*/ 5753819 w 7315200"/>
              <a:gd name="connsiteY68" fmla="*/ 1104181 h 1276710"/>
              <a:gd name="connsiteX69" fmla="*/ 5822830 w 7315200"/>
              <a:gd name="connsiteY69" fmla="*/ 1017917 h 1276710"/>
              <a:gd name="connsiteX70" fmla="*/ 5857336 w 7315200"/>
              <a:gd name="connsiteY70" fmla="*/ 879894 h 1276710"/>
              <a:gd name="connsiteX71" fmla="*/ 5883215 w 7315200"/>
              <a:gd name="connsiteY71" fmla="*/ 785004 h 1276710"/>
              <a:gd name="connsiteX72" fmla="*/ 5891842 w 7315200"/>
              <a:gd name="connsiteY72" fmla="*/ 629728 h 1276710"/>
              <a:gd name="connsiteX73" fmla="*/ 5909094 w 7315200"/>
              <a:gd name="connsiteY73" fmla="*/ 577970 h 1276710"/>
              <a:gd name="connsiteX74" fmla="*/ 5960853 w 7315200"/>
              <a:gd name="connsiteY74" fmla="*/ 543464 h 1276710"/>
              <a:gd name="connsiteX75" fmla="*/ 5986732 w 7315200"/>
              <a:gd name="connsiteY75" fmla="*/ 526211 h 1276710"/>
              <a:gd name="connsiteX76" fmla="*/ 6038491 w 7315200"/>
              <a:gd name="connsiteY76" fmla="*/ 508959 h 1276710"/>
              <a:gd name="connsiteX77" fmla="*/ 6064370 w 7315200"/>
              <a:gd name="connsiteY77" fmla="*/ 483079 h 1276710"/>
              <a:gd name="connsiteX78" fmla="*/ 6090249 w 7315200"/>
              <a:gd name="connsiteY78" fmla="*/ 474453 h 1276710"/>
              <a:gd name="connsiteX79" fmla="*/ 6176513 w 7315200"/>
              <a:gd name="connsiteY79" fmla="*/ 457200 h 1276710"/>
              <a:gd name="connsiteX80" fmla="*/ 6228272 w 7315200"/>
              <a:gd name="connsiteY80" fmla="*/ 439947 h 1276710"/>
              <a:gd name="connsiteX81" fmla="*/ 6254151 w 7315200"/>
              <a:gd name="connsiteY81" fmla="*/ 431321 h 1276710"/>
              <a:gd name="connsiteX82" fmla="*/ 6288657 w 7315200"/>
              <a:gd name="connsiteY82" fmla="*/ 422694 h 1276710"/>
              <a:gd name="connsiteX83" fmla="*/ 6340415 w 7315200"/>
              <a:gd name="connsiteY83" fmla="*/ 414068 h 1276710"/>
              <a:gd name="connsiteX84" fmla="*/ 6366294 w 7315200"/>
              <a:gd name="connsiteY84" fmla="*/ 405442 h 1276710"/>
              <a:gd name="connsiteX85" fmla="*/ 6418053 w 7315200"/>
              <a:gd name="connsiteY85" fmla="*/ 370936 h 1276710"/>
              <a:gd name="connsiteX86" fmla="*/ 6435306 w 7315200"/>
              <a:gd name="connsiteY86" fmla="*/ 345057 h 1276710"/>
              <a:gd name="connsiteX87" fmla="*/ 6461185 w 7315200"/>
              <a:gd name="connsiteY87" fmla="*/ 336430 h 1276710"/>
              <a:gd name="connsiteX88" fmla="*/ 6487064 w 7315200"/>
              <a:gd name="connsiteY88" fmla="*/ 319177 h 1276710"/>
              <a:gd name="connsiteX89" fmla="*/ 6538823 w 7315200"/>
              <a:gd name="connsiteY89" fmla="*/ 301925 h 1276710"/>
              <a:gd name="connsiteX90" fmla="*/ 6564702 w 7315200"/>
              <a:gd name="connsiteY90" fmla="*/ 284672 h 1276710"/>
              <a:gd name="connsiteX91" fmla="*/ 6590581 w 7315200"/>
              <a:gd name="connsiteY91" fmla="*/ 276045 h 1276710"/>
              <a:gd name="connsiteX92" fmla="*/ 6633713 w 7315200"/>
              <a:gd name="connsiteY92" fmla="*/ 224287 h 1276710"/>
              <a:gd name="connsiteX93" fmla="*/ 6711351 w 7315200"/>
              <a:gd name="connsiteY93" fmla="*/ 163902 h 1276710"/>
              <a:gd name="connsiteX94" fmla="*/ 6745857 w 7315200"/>
              <a:gd name="connsiteY94" fmla="*/ 155276 h 1276710"/>
              <a:gd name="connsiteX95" fmla="*/ 6771736 w 7315200"/>
              <a:gd name="connsiteY95" fmla="*/ 146649 h 1276710"/>
              <a:gd name="connsiteX96" fmla="*/ 6832121 w 7315200"/>
              <a:gd name="connsiteY96" fmla="*/ 138023 h 1276710"/>
              <a:gd name="connsiteX97" fmla="*/ 7177177 w 7315200"/>
              <a:gd name="connsiteY97" fmla="*/ 138023 h 1276710"/>
              <a:gd name="connsiteX98" fmla="*/ 7211683 w 7315200"/>
              <a:gd name="connsiteY98" fmla="*/ 146649 h 1276710"/>
              <a:gd name="connsiteX99" fmla="*/ 7315200 w 7315200"/>
              <a:gd name="connsiteY9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53819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09094 w 7315200"/>
              <a:gd name="connsiteY72" fmla="*/ 577970 h 1276710"/>
              <a:gd name="connsiteX73" fmla="*/ 5960853 w 7315200"/>
              <a:gd name="connsiteY73" fmla="*/ 543464 h 1276710"/>
              <a:gd name="connsiteX74" fmla="*/ 5986732 w 7315200"/>
              <a:gd name="connsiteY74" fmla="*/ 526211 h 1276710"/>
              <a:gd name="connsiteX75" fmla="*/ 6038491 w 7315200"/>
              <a:gd name="connsiteY75" fmla="*/ 508959 h 1276710"/>
              <a:gd name="connsiteX76" fmla="*/ 6064370 w 7315200"/>
              <a:gd name="connsiteY76" fmla="*/ 483079 h 1276710"/>
              <a:gd name="connsiteX77" fmla="*/ 6090249 w 7315200"/>
              <a:gd name="connsiteY77" fmla="*/ 474453 h 1276710"/>
              <a:gd name="connsiteX78" fmla="*/ 6176513 w 7315200"/>
              <a:gd name="connsiteY78" fmla="*/ 457200 h 1276710"/>
              <a:gd name="connsiteX79" fmla="*/ 6228272 w 7315200"/>
              <a:gd name="connsiteY79" fmla="*/ 439947 h 1276710"/>
              <a:gd name="connsiteX80" fmla="*/ 6254151 w 7315200"/>
              <a:gd name="connsiteY80" fmla="*/ 431321 h 1276710"/>
              <a:gd name="connsiteX81" fmla="*/ 6288657 w 7315200"/>
              <a:gd name="connsiteY81" fmla="*/ 422694 h 1276710"/>
              <a:gd name="connsiteX82" fmla="*/ 6340415 w 7315200"/>
              <a:gd name="connsiteY82" fmla="*/ 414068 h 1276710"/>
              <a:gd name="connsiteX83" fmla="*/ 6366294 w 7315200"/>
              <a:gd name="connsiteY83" fmla="*/ 405442 h 1276710"/>
              <a:gd name="connsiteX84" fmla="*/ 6418053 w 7315200"/>
              <a:gd name="connsiteY84" fmla="*/ 370936 h 1276710"/>
              <a:gd name="connsiteX85" fmla="*/ 6435306 w 7315200"/>
              <a:gd name="connsiteY85" fmla="*/ 345057 h 1276710"/>
              <a:gd name="connsiteX86" fmla="*/ 6461185 w 7315200"/>
              <a:gd name="connsiteY86" fmla="*/ 336430 h 1276710"/>
              <a:gd name="connsiteX87" fmla="*/ 6487064 w 7315200"/>
              <a:gd name="connsiteY87" fmla="*/ 319177 h 1276710"/>
              <a:gd name="connsiteX88" fmla="*/ 6538823 w 7315200"/>
              <a:gd name="connsiteY88" fmla="*/ 301925 h 1276710"/>
              <a:gd name="connsiteX89" fmla="*/ 6564702 w 7315200"/>
              <a:gd name="connsiteY89" fmla="*/ 284672 h 1276710"/>
              <a:gd name="connsiteX90" fmla="*/ 6590581 w 7315200"/>
              <a:gd name="connsiteY90" fmla="*/ 276045 h 1276710"/>
              <a:gd name="connsiteX91" fmla="*/ 6633713 w 7315200"/>
              <a:gd name="connsiteY91" fmla="*/ 224287 h 1276710"/>
              <a:gd name="connsiteX92" fmla="*/ 6711351 w 7315200"/>
              <a:gd name="connsiteY92" fmla="*/ 163902 h 1276710"/>
              <a:gd name="connsiteX93" fmla="*/ 6745857 w 7315200"/>
              <a:gd name="connsiteY93" fmla="*/ 155276 h 1276710"/>
              <a:gd name="connsiteX94" fmla="*/ 6771736 w 7315200"/>
              <a:gd name="connsiteY94" fmla="*/ 146649 h 1276710"/>
              <a:gd name="connsiteX95" fmla="*/ 6832121 w 7315200"/>
              <a:gd name="connsiteY95" fmla="*/ 138023 h 1276710"/>
              <a:gd name="connsiteX96" fmla="*/ 7177177 w 7315200"/>
              <a:gd name="connsiteY96" fmla="*/ 138023 h 1276710"/>
              <a:gd name="connsiteX97" fmla="*/ 7211683 w 7315200"/>
              <a:gd name="connsiteY97" fmla="*/ 146649 h 1276710"/>
              <a:gd name="connsiteX98" fmla="*/ 7315200 w 7315200"/>
              <a:gd name="connsiteY9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09094 w 7315200"/>
              <a:gd name="connsiteY72" fmla="*/ 577970 h 1276710"/>
              <a:gd name="connsiteX73" fmla="*/ 5960853 w 7315200"/>
              <a:gd name="connsiteY73" fmla="*/ 543464 h 1276710"/>
              <a:gd name="connsiteX74" fmla="*/ 5986732 w 7315200"/>
              <a:gd name="connsiteY74" fmla="*/ 526211 h 1276710"/>
              <a:gd name="connsiteX75" fmla="*/ 6038491 w 7315200"/>
              <a:gd name="connsiteY75" fmla="*/ 508959 h 1276710"/>
              <a:gd name="connsiteX76" fmla="*/ 6064370 w 7315200"/>
              <a:gd name="connsiteY76" fmla="*/ 483079 h 1276710"/>
              <a:gd name="connsiteX77" fmla="*/ 6090249 w 7315200"/>
              <a:gd name="connsiteY77" fmla="*/ 474453 h 1276710"/>
              <a:gd name="connsiteX78" fmla="*/ 6176513 w 7315200"/>
              <a:gd name="connsiteY78" fmla="*/ 457200 h 1276710"/>
              <a:gd name="connsiteX79" fmla="*/ 6228272 w 7315200"/>
              <a:gd name="connsiteY79" fmla="*/ 439947 h 1276710"/>
              <a:gd name="connsiteX80" fmla="*/ 6254151 w 7315200"/>
              <a:gd name="connsiteY80" fmla="*/ 431321 h 1276710"/>
              <a:gd name="connsiteX81" fmla="*/ 6288657 w 7315200"/>
              <a:gd name="connsiteY81" fmla="*/ 422694 h 1276710"/>
              <a:gd name="connsiteX82" fmla="*/ 6340415 w 7315200"/>
              <a:gd name="connsiteY82" fmla="*/ 414068 h 1276710"/>
              <a:gd name="connsiteX83" fmla="*/ 6366294 w 7315200"/>
              <a:gd name="connsiteY83" fmla="*/ 405442 h 1276710"/>
              <a:gd name="connsiteX84" fmla="*/ 6418053 w 7315200"/>
              <a:gd name="connsiteY84" fmla="*/ 370936 h 1276710"/>
              <a:gd name="connsiteX85" fmla="*/ 6435306 w 7315200"/>
              <a:gd name="connsiteY85" fmla="*/ 345057 h 1276710"/>
              <a:gd name="connsiteX86" fmla="*/ 6461185 w 7315200"/>
              <a:gd name="connsiteY86" fmla="*/ 336430 h 1276710"/>
              <a:gd name="connsiteX87" fmla="*/ 6487064 w 7315200"/>
              <a:gd name="connsiteY87" fmla="*/ 319177 h 1276710"/>
              <a:gd name="connsiteX88" fmla="*/ 6538823 w 7315200"/>
              <a:gd name="connsiteY88" fmla="*/ 301925 h 1276710"/>
              <a:gd name="connsiteX89" fmla="*/ 6564702 w 7315200"/>
              <a:gd name="connsiteY89" fmla="*/ 284672 h 1276710"/>
              <a:gd name="connsiteX90" fmla="*/ 6590581 w 7315200"/>
              <a:gd name="connsiteY90" fmla="*/ 276045 h 1276710"/>
              <a:gd name="connsiteX91" fmla="*/ 6633713 w 7315200"/>
              <a:gd name="connsiteY91" fmla="*/ 224287 h 1276710"/>
              <a:gd name="connsiteX92" fmla="*/ 6711351 w 7315200"/>
              <a:gd name="connsiteY92" fmla="*/ 163902 h 1276710"/>
              <a:gd name="connsiteX93" fmla="*/ 6745857 w 7315200"/>
              <a:gd name="connsiteY93" fmla="*/ 155276 h 1276710"/>
              <a:gd name="connsiteX94" fmla="*/ 6771736 w 7315200"/>
              <a:gd name="connsiteY94" fmla="*/ 146649 h 1276710"/>
              <a:gd name="connsiteX95" fmla="*/ 6832121 w 7315200"/>
              <a:gd name="connsiteY95" fmla="*/ 138023 h 1276710"/>
              <a:gd name="connsiteX96" fmla="*/ 7177177 w 7315200"/>
              <a:gd name="connsiteY96" fmla="*/ 138023 h 1276710"/>
              <a:gd name="connsiteX97" fmla="*/ 7211683 w 7315200"/>
              <a:gd name="connsiteY97" fmla="*/ 146649 h 1276710"/>
              <a:gd name="connsiteX98" fmla="*/ 7315200 w 7315200"/>
              <a:gd name="connsiteY9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38491 w 7315200"/>
              <a:gd name="connsiteY74" fmla="*/ 508959 h 1276710"/>
              <a:gd name="connsiteX75" fmla="*/ 6064370 w 7315200"/>
              <a:gd name="connsiteY75" fmla="*/ 483079 h 1276710"/>
              <a:gd name="connsiteX76" fmla="*/ 6090249 w 7315200"/>
              <a:gd name="connsiteY76" fmla="*/ 474453 h 1276710"/>
              <a:gd name="connsiteX77" fmla="*/ 6176513 w 7315200"/>
              <a:gd name="connsiteY77" fmla="*/ 457200 h 1276710"/>
              <a:gd name="connsiteX78" fmla="*/ 6228272 w 7315200"/>
              <a:gd name="connsiteY78" fmla="*/ 439947 h 1276710"/>
              <a:gd name="connsiteX79" fmla="*/ 6254151 w 7315200"/>
              <a:gd name="connsiteY79" fmla="*/ 431321 h 1276710"/>
              <a:gd name="connsiteX80" fmla="*/ 6288657 w 7315200"/>
              <a:gd name="connsiteY80" fmla="*/ 422694 h 1276710"/>
              <a:gd name="connsiteX81" fmla="*/ 6340415 w 7315200"/>
              <a:gd name="connsiteY81" fmla="*/ 414068 h 1276710"/>
              <a:gd name="connsiteX82" fmla="*/ 6366294 w 7315200"/>
              <a:gd name="connsiteY82" fmla="*/ 405442 h 1276710"/>
              <a:gd name="connsiteX83" fmla="*/ 6418053 w 7315200"/>
              <a:gd name="connsiteY83" fmla="*/ 370936 h 1276710"/>
              <a:gd name="connsiteX84" fmla="*/ 6435306 w 7315200"/>
              <a:gd name="connsiteY84" fmla="*/ 345057 h 1276710"/>
              <a:gd name="connsiteX85" fmla="*/ 6461185 w 7315200"/>
              <a:gd name="connsiteY85" fmla="*/ 336430 h 1276710"/>
              <a:gd name="connsiteX86" fmla="*/ 6487064 w 7315200"/>
              <a:gd name="connsiteY86" fmla="*/ 319177 h 1276710"/>
              <a:gd name="connsiteX87" fmla="*/ 6538823 w 7315200"/>
              <a:gd name="connsiteY87" fmla="*/ 301925 h 1276710"/>
              <a:gd name="connsiteX88" fmla="*/ 6564702 w 7315200"/>
              <a:gd name="connsiteY88" fmla="*/ 284672 h 1276710"/>
              <a:gd name="connsiteX89" fmla="*/ 6590581 w 7315200"/>
              <a:gd name="connsiteY89" fmla="*/ 276045 h 1276710"/>
              <a:gd name="connsiteX90" fmla="*/ 6633713 w 7315200"/>
              <a:gd name="connsiteY90" fmla="*/ 224287 h 1276710"/>
              <a:gd name="connsiteX91" fmla="*/ 6711351 w 7315200"/>
              <a:gd name="connsiteY91" fmla="*/ 163902 h 1276710"/>
              <a:gd name="connsiteX92" fmla="*/ 6745857 w 7315200"/>
              <a:gd name="connsiteY92" fmla="*/ 155276 h 1276710"/>
              <a:gd name="connsiteX93" fmla="*/ 6771736 w 7315200"/>
              <a:gd name="connsiteY93" fmla="*/ 146649 h 1276710"/>
              <a:gd name="connsiteX94" fmla="*/ 6832121 w 7315200"/>
              <a:gd name="connsiteY94" fmla="*/ 138023 h 1276710"/>
              <a:gd name="connsiteX95" fmla="*/ 7177177 w 7315200"/>
              <a:gd name="connsiteY95" fmla="*/ 138023 h 1276710"/>
              <a:gd name="connsiteX96" fmla="*/ 7211683 w 7315200"/>
              <a:gd name="connsiteY96" fmla="*/ 146649 h 1276710"/>
              <a:gd name="connsiteX97" fmla="*/ 7315200 w 7315200"/>
              <a:gd name="connsiteY97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54151 w 7315200"/>
              <a:gd name="connsiteY78" fmla="*/ 431321 h 1276710"/>
              <a:gd name="connsiteX79" fmla="*/ 6288657 w 7315200"/>
              <a:gd name="connsiteY79" fmla="*/ 422694 h 1276710"/>
              <a:gd name="connsiteX80" fmla="*/ 6340415 w 7315200"/>
              <a:gd name="connsiteY80" fmla="*/ 414068 h 1276710"/>
              <a:gd name="connsiteX81" fmla="*/ 6366294 w 7315200"/>
              <a:gd name="connsiteY81" fmla="*/ 405442 h 1276710"/>
              <a:gd name="connsiteX82" fmla="*/ 6418053 w 7315200"/>
              <a:gd name="connsiteY82" fmla="*/ 370936 h 1276710"/>
              <a:gd name="connsiteX83" fmla="*/ 6435306 w 7315200"/>
              <a:gd name="connsiteY83" fmla="*/ 345057 h 1276710"/>
              <a:gd name="connsiteX84" fmla="*/ 6461185 w 7315200"/>
              <a:gd name="connsiteY84" fmla="*/ 336430 h 1276710"/>
              <a:gd name="connsiteX85" fmla="*/ 6487064 w 7315200"/>
              <a:gd name="connsiteY85" fmla="*/ 319177 h 1276710"/>
              <a:gd name="connsiteX86" fmla="*/ 6538823 w 7315200"/>
              <a:gd name="connsiteY86" fmla="*/ 301925 h 1276710"/>
              <a:gd name="connsiteX87" fmla="*/ 6564702 w 7315200"/>
              <a:gd name="connsiteY87" fmla="*/ 284672 h 1276710"/>
              <a:gd name="connsiteX88" fmla="*/ 6590581 w 7315200"/>
              <a:gd name="connsiteY88" fmla="*/ 276045 h 1276710"/>
              <a:gd name="connsiteX89" fmla="*/ 6633713 w 7315200"/>
              <a:gd name="connsiteY89" fmla="*/ 224287 h 1276710"/>
              <a:gd name="connsiteX90" fmla="*/ 6711351 w 7315200"/>
              <a:gd name="connsiteY90" fmla="*/ 163902 h 1276710"/>
              <a:gd name="connsiteX91" fmla="*/ 6745857 w 7315200"/>
              <a:gd name="connsiteY91" fmla="*/ 155276 h 1276710"/>
              <a:gd name="connsiteX92" fmla="*/ 6771736 w 7315200"/>
              <a:gd name="connsiteY92" fmla="*/ 146649 h 1276710"/>
              <a:gd name="connsiteX93" fmla="*/ 6832121 w 7315200"/>
              <a:gd name="connsiteY93" fmla="*/ 138023 h 1276710"/>
              <a:gd name="connsiteX94" fmla="*/ 7177177 w 7315200"/>
              <a:gd name="connsiteY94" fmla="*/ 138023 h 1276710"/>
              <a:gd name="connsiteX95" fmla="*/ 7211683 w 7315200"/>
              <a:gd name="connsiteY95" fmla="*/ 146649 h 1276710"/>
              <a:gd name="connsiteX96" fmla="*/ 7315200 w 7315200"/>
              <a:gd name="connsiteY96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35306 w 7315200"/>
              <a:gd name="connsiteY82" fmla="*/ 345057 h 1276710"/>
              <a:gd name="connsiteX83" fmla="*/ 6461185 w 7315200"/>
              <a:gd name="connsiteY83" fmla="*/ 336430 h 1276710"/>
              <a:gd name="connsiteX84" fmla="*/ 6487064 w 7315200"/>
              <a:gd name="connsiteY84" fmla="*/ 319177 h 1276710"/>
              <a:gd name="connsiteX85" fmla="*/ 6538823 w 7315200"/>
              <a:gd name="connsiteY85" fmla="*/ 301925 h 1276710"/>
              <a:gd name="connsiteX86" fmla="*/ 6564702 w 7315200"/>
              <a:gd name="connsiteY86" fmla="*/ 284672 h 1276710"/>
              <a:gd name="connsiteX87" fmla="*/ 6590581 w 7315200"/>
              <a:gd name="connsiteY87" fmla="*/ 276045 h 1276710"/>
              <a:gd name="connsiteX88" fmla="*/ 6633713 w 7315200"/>
              <a:gd name="connsiteY88" fmla="*/ 224287 h 1276710"/>
              <a:gd name="connsiteX89" fmla="*/ 6711351 w 7315200"/>
              <a:gd name="connsiteY89" fmla="*/ 163902 h 1276710"/>
              <a:gd name="connsiteX90" fmla="*/ 6745857 w 7315200"/>
              <a:gd name="connsiteY90" fmla="*/ 155276 h 1276710"/>
              <a:gd name="connsiteX91" fmla="*/ 6771736 w 7315200"/>
              <a:gd name="connsiteY91" fmla="*/ 146649 h 1276710"/>
              <a:gd name="connsiteX92" fmla="*/ 6832121 w 7315200"/>
              <a:gd name="connsiteY92" fmla="*/ 138023 h 1276710"/>
              <a:gd name="connsiteX93" fmla="*/ 7177177 w 7315200"/>
              <a:gd name="connsiteY93" fmla="*/ 138023 h 1276710"/>
              <a:gd name="connsiteX94" fmla="*/ 7211683 w 7315200"/>
              <a:gd name="connsiteY94" fmla="*/ 146649 h 1276710"/>
              <a:gd name="connsiteX95" fmla="*/ 7315200 w 7315200"/>
              <a:gd name="connsiteY95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35306 w 7315200"/>
              <a:gd name="connsiteY82" fmla="*/ 345057 h 1276710"/>
              <a:gd name="connsiteX83" fmla="*/ 6487064 w 7315200"/>
              <a:gd name="connsiteY83" fmla="*/ 319177 h 1276710"/>
              <a:gd name="connsiteX84" fmla="*/ 6538823 w 7315200"/>
              <a:gd name="connsiteY84" fmla="*/ 301925 h 1276710"/>
              <a:gd name="connsiteX85" fmla="*/ 6564702 w 7315200"/>
              <a:gd name="connsiteY85" fmla="*/ 284672 h 1276710"/>
              <a:gd name="connsiteX86" fmla="*/ 6590581 w 7315200"/>
              <a:gd name="connsiteY86" fmla="*/ 276045 h 1276710"/>
              <a:gd name="connsiteX87" fmla="*/ 6633713 w 7315200"/>
              <a:gd name="connsiteY87" fmla="*/ 224287 h 1276710"/>
              <a:gd name="connsiteX88" fmla="*/ 6711351 w 7315200"/>
              <a:gd name="connsiteY88" fmla="*/ 163902 h 1276710"/>
              <a:gd name="connsiteX89" fmla="*/ 6745857 w 7315200"/>
              <a:gd name="connsiteY89" fmla="*/ 155276 h 1276710"/>
              <a:gd name="connsiteX90" fmla="*/ 6771736 w 7315200"/>
              <a:gd name="connsiteY90" fmla="*/ 146649 h 1276710"/>
              <a:gd name="connsiteX91" fmla="*/ 6832121 w 7315200"/>
              <a:gd name="connsiteY91" fmla="*/ 138023 h 1276710"/>
              <a:gd name="connsiteX92" fmla="*/ 7177177 w 7315200"/>
              <a:gd name="connsiteY92" fmla="*/ 138023 h 1276710"/>
              <a:gd name="connsiteX93" fmla="*/ 7211683 w 7315200"/>
              <a:gd name="connsiteY93" fmla="*/ 146649 h 1276710"/>
              <a:gd name="connsiteX94" fmla="*/ 7315200 w 7315200"/>
              <a:gd name="connsiteY94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35306 w 7315200"/>
              <a:gd name="connsiteY82" fmla="*/ 345057 h 1276710"/>
              <a:gd name="connsiteX83" fmla="*/ 6487064 w 7315200"/>
              <a:gd name="connsiteY83" fmla="*/ 319177 h 1276710"/>
              <a:gd name="connsiteX84" fmla="*/ 6538823 w 7315200"/>
              <a:gd name="connsiteY84" fmla="*/ 301925 h 1276710"/>
              <a:gd name="connsiteX85" fmla="*/ 6590581 w 7315200"/>
              <a:gd name="connsiteY85" fmla="*/ 276045 h 1276710"/>
              <a:gd name="connsiteX86" fmla="*/ 6633713 w 7315200"/>
              <a:gd name="connsiteY86" fmla="*/ 224287 h 1276710"/>
              <a:gd name="connsiteX87" fmla="*/ 6711351 w 7315200"/>
              <a:gd name="connsiteY87" fmla="*/ 163902 h 1276710"/>
              <a:gd name="connsiteX88" fmla="*/ 6745857 w 7315200"/>
              <a:gd name="connsiteY88" fmla="*/ 155276 h 1276710"/>
              <a:gd name="connsiteX89" fmla="*/ 6771736 w 7315200"/>
              <a:gd name="connsiteY89" fmla="*/ 146649 h 1276710"/>
              <a:gd name="connsiteX90" fmla="*/ 6832121 w 7315200"/>
              <a:gd name="connsiteY90" fmla="*/ 138023 h 1276710"/>
              <a:gd name="connsiteX91" fmla="*/ 7177177 w 7315200"/>
              <a:gd name="connsiteY91" fmla="*/ 138023 h 1276710"/>
              <a:gd name="connsiteX92" fmla="*/ 7211683 w 7315200"/>
              <a:gd name="connsiteY92" fmla="*/ 146649 h 1276710"/>
              <a:gd name="connsiteX93" fmla="*/ 7315200 w 7315200"/>
              <a:gd name="connsiteY9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35306 w 7315200"/>
              <a:gd name="connsiteY82" fmla="*/ 345057 h 1276710"/>
              <a:gd name="connsiteX83" fmla="*/ 6487064 w 7315200"/>
              <a:gd name="connsiteY83" fmla="*/ 319177 h 1276710"/>
              <a:gd name="connsiteX84" fmla="*/ 6538823 w 7315200"/>
              <a:gd name="connsiteY84" fmla="*/ 301925 h 1276710"/>
              <a:gd name="connsiteX85" fmla="*/ 6590581 w 7315200"/>
              <a:gd name="connsiteY85" fmla="*/ 276045 h 1276710"/>
              <a:gd name="connsiteX86" fmla="*/ 6633713 w 7315200"/>
              <a:gd name="connsiteY86" fmla="*/ 224287 h 1276710"/>
              <a:gd name="connsiteX87" fmla="*/ 6711351 w 7315200"/>
              <a:gd name="connsiteY87" fmla="*/ 163902 h 1276710"/>
              <a:gd name="connsiteX88" fmla="*/ 6771736 w 7315200"/>
              <a:gd name="connsiteY88" fmla="*/ 146649 h 1276710"/>
              <a:gd name="connsiteX89" fmla="*/ 6832121 w 7315200"/>
              <a:gd name="connsiteY89" fmla="*/ 138023 h 1276710"/>
              <a:gd name="connsiteX90" fmla="*/ 7177177 w 7315200"/>
              <a:gd name="connsiteY90" fmla="*/ 138023 h 1276710"/>
              <a:gd name="connsiteX91" fmla="*/ 7211683 w 7315200"/>
              <a:gd name="connsiteY91" fmla="*/ 146649 h 1276710"/>
              <a:gd name="connsiteX92" fmla="*/ 7315200 w 7315200"/>
              <a:gd name="connsiteY9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87064 w 7315200"/>
              <a:gd name="connsiteY82" fmla="*/ 319177 h 1276710"/>
              <a:gd name="connsiteX83" fmla="*/ 6538823 w 7315200"/>
              <a:gd name="connsiteY83" fmla="*/ 301925 h 1276710"/>
              <a:gd name="connsiteX84" fmla="*/ 6590581 w 7315200"/>
              <a:gd name="connsiteY84" fmla="*/ 276045 h 1276710"/>
              <a:gd name="connsiteX85" fmla="*/ 6633713 w 7315200"/>
              <a:gd name="connsiteY85" fmla="*/ 224287 h 1276710"/>
              <a:gd name="connsiteX86" fmla="*/ 6711351 w 7315200"/>
              <a:gd name="connsiteY86" fmla="*/ 163902 h 1276710"/>
              <a:gd name="connsiteX87" fmla="*/ 6771736 w 7315200"/>
              <a:gd name="connsiteY87" fmla="*/ 146649 h 1276710"/>
              <a:gd name="connsiteX88" fmla="*/ 6832121 w 7315200"/>
              <a:gd name="connsiteY88" fmla="*/ 138023 h 1276710"/>
              <a:gd name="connsiteX89" fmla="*/ 7177177 w 7315200"/>
              <a:gd name="connsiteY89" fmla="*/ 138023 h 1276710"/>
              <a:gd name="connsiteX90" fmla="*/ 7211683 w 7315200"/>
              <a:gd name="connsiteY90" fmla="*/ 146649 h 1276710"/>
              <a:gd name="connsiteX91" fmla="*/ 7315200 w 7315200"/>
              <a:gd name="connsiteY9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091731 w 7315200"/>
              <a:gd name="connsiteY76" fmla="*/ 464556 h 1276710"/>
              <a:gd name="connsiteX77" fmla="*/ 6176513 w 7315200"/>
              <a:gd name="connsiteY77" fmla="*/ 457200 h 1276710"/>
              <a:gd name="connsiteX78" fmla="*/ 6228272 w 7315200"/>
              <a:gd name="connsiteY78" fmla="*/ 439947 h 1276710"/>
              <a:gd name="connsiteX79" fmla="*/ 6288657 w 7315200"/>
              <a:gd name="connsiteY79" fmla="*/ 422694 h 1276710"/>
              <a:gd name="connsiteX80" fmla="*/ 6340415 w 7315200"/>
              <a:gd name="connsiteY80" fmla="*/ 414068 h 1276710"/>
              <a:gd name="connsiteX81" fmla="*/ 6366294 w 7315200"/>
              <a:gd name="connsiteY81" fmla="*/ 405442 h 1276710"/>
              <a:gd name="connsiteX82" fmla="*/ 6418053 w 7315200"/>
              <a:gd name="connsiteY82" fmla="*/ 370936 h 1276710"/>
              <a:gd name="connsiteX83" fmla="*/ 6487064 w 7315200"/>
              <a:gd name="connsiteY83" fmla="*/ 319177 h 1276710"/>
              <a:gd name="connsiteX84" fmla="*/ 6538823 w 7315200"/>
              <a:gd name="connsiteY84" fmla="*/ 301925 h 1276710"/>
              <a:gd name="connsiteX85" fmla="*/ 6590581 w 7315200"/>
              <a:gd name="connsiteY85" fmla="*/ 276045 h 1276710"/>
              <a:gd name="connsiteX86" fmla="*/ 6633713 w 7315200"/>
              <a:gd name="connsiteY86" fmla="*/ 224287 h 1276710"/>
              <a:gd name="connsiteX87" fmla="*/ 6711351 w 7315200"/>
              <a:gd name="connsiteY87" fmla="*/ 163902 h 1276710"/>
              <a:gd name="connsiteX88" fmla="*/ 6771736 w 7315200"/>
              <a:gd name="connsiteY88" fmla="*/ 146649 h 1276710"/>
              <a:gd name="connsiteX89" fmla="*/ 6832121 w 7315200"/>
              <a:gd name="connsiteY89" fmla="*/ 138023 h 1276710"/>
              <a:gd name="connsiteX90" fmla="*/ 7177177 w 7315200"/>
              <a:gd name="connsiteY90" fmla="*/ 138023 h 1276710"/>
              <a:gd name="connsiteX91" fmla="*/ 7211683 w 7315200"/>
              <a:gd name="connsiteY91" fmla="*/ 146649 h 1276710"/>
              <a:gd name="connsiteX92" fmla="*/ 7315200 w 7315200"/>
              <a:gd name="connsiteY9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090249 w 7315200"/>
              <a:gd name="connsiteY75" fmla="*/ 474453 h 1276710"/>
              <a:gd name="connsiteX76" fmla="*/ 6176513 w 7315200"/>
              <a:gd name="connsiteY76" fmla="*/ 457200 h 1276710"/>
              <a:gd name="connsiteX77" fmla="*/ 6228272 w 7315200"/>
              <a:gd name="connsiteY77" fmla="*/ 439947 h 1276710"/>
              <a:gd name="connsiteX78" fmla="*/ 6288657 w 7315200"/>
              <a:gd name="connsiteY78" fmla="*/ 422694 h 1276710"/>
              <a:gd name="connsiteX79" fmla="*/ 6340415 w 7315200"/>
              <a:gd name="connsiteY79" fmla="*/ 414068 h 1276710"/>
              <a:gd name="connsiteX80" fmla="*/ 6366294 w 7315200"/>
              <a:gd name="connsiteY80" fmla="*/ 405442 h 1276710"/>
              <a:gd name="connsiteX81" fmla="*/ 6418053 w 7315200"/>
              <a:gd name="connsiteY81" fmla="*/ 370936 h 1276710"/>
              <a:gd name="connsiteX82" fmla="*/ 6487064 w 7315200"/>
              <a:gd name="connsiteY82" fmla="*/ 319177 h 1276710"/>
              <a:gd name="connsiteX83" fmla="*/ 6538823 w 7315200"/>
              <a:gd name="connsiteY83" fmla="*/ 301925 h 1276710"/>
              <a:gd name="connsiteX84" fmla="*/ 6590581 w 7315200"/>
              <a:gd name="connsiteY84" fmla="*/ 276045 h 1276710"/>
              <a:gd name="connsiteX85" fmla="*/ 6633713 w 7315200"/>
              <a:gd name="connsiteY85" fmla="*/ 224287 h 1276710"/>
              <a:gd name="connsiteX86" fmla="*/ 6711351 w 7315200"/>
              <a:gd name="connsiteY86" fmla="*/ 163902 h 1276710"/>
              <a:gd name="connsiteX87" fmla="*/ 6771736 w 7315200"/>
              <a:gd name="connsiteY87" fmla="*/ 146649 h 1276710"/>
              <a:gd name="connsiteX88" fmla="*/ 6832121 w 7315200"/>
              <a:gd name="connsiteY88" fmla="*/ 138023 h 1276710"/>
              <a:gd name="connsiteX89" fmla="*/ 7177177 w 7315200"/>
              <a:gd name="connsiteY89" fmla="*/ 138023 h 1276710"/>
              <a:gd name="connsiteX90" fmla="*/ 7211683 w 7315200"/>
              <a:gd name="connsiteY90" fmla="*/ 146649 h 1276710"/>
              <a:gd name="connsiteX91" fmla="*/ 7315200 w 7315200"/>
              <a:gd name="connsiteY9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176513 w 7315200"/>
              <a:gd name="connsiteY75" fmla="*/ 457200 h 1276710"/>
              <a:gd name="connsiteX76" fmla="*/ 6228272 w 7315200"/>
              <a:gd name="connsiteY76" fmla="*/ 439947 h 1276710"/>
              <a:gd name="connsiteX77" fmla="*/ 6288657 w 7315200"/>
              <a:gd name="connsiteY77" fmla="*/ 422694 h 1276710"/>
              <a:gd name="connsiteX78" fmla="*/ 6340415 w 7315200"/>
              <a:gd name="connsiteY78" fmla="*/ 414068 h 1276710"/>
              <a:gd name="connsiteX79" fmla="*/ 6366294 w 7315200"/>
              <a:gd name="connsiteY79" fmla="*/ 405442 h 1276710"/>
              <a:gd name="connsiteX80" fmla="*/ 6418053 w 7315200"/>
              <a:gd name="connsiteY80" fmla="*/ 370936 h 1276710"/>
              <a:gd name="connsiteX81" fmla="*/ 6487064 w 7315200"/>
              <a:gd name="connsiteY81" fmla="*/ 319177 h 1276710"/>
              <a:gd name="connsiteX82" fmla="*/ 6538823 w 7315200"/>
              <a:gd name="connsiteY82" fmla="*/ 301925 h 1276710"/>
              <a:gd name="connsiteX83" fmla="*/ 6590581 w 7315200"/>
              <a:gd name="connsiteY83" fmla="*/ 276045 h 1276710"/>
              <a:gd name="connsiteX84" fmla="*/ 6633713 w 7315200"/>
              <a:gd name="connsiteY84" fmla="*/ 224287 h 1276710"/>
              <a:gd name="connsiteX85" fmla="*/ 6711351 w 7315200"/>
              <a:gd name="connsiteY85" fmla="*/ 163902 h 1276710"/>
              <a:gd name="connsiteX86" fmla="*/ 6771736 w 7315200"/>
              <a:gd name="connsiteY86" fmla="*/ 146649 h 1276710"/>
              <a:gd name="connsiteX87" fmla="*/ 6832121 w 7315200"/>
              <a:gd name="connsiteY87" fmla="*/ 138023 h 1276710"/>
              <a:gd name="connsiteX88" fmla="*/ 7177177 w 7315200"/>
              <a:gd name="connsiteY88" fmla="*/ 138023 h 1276710"/>
              <a:gd name="connsiteX89" fmla="*/ 7211683 w 7315200"/>
              <a:gd name="connsiteY89" fmla="*/ 146649 h 1276710"/>
              <a:gd name="connsiteX90" fmla="*/ 7315200 w 7315200"/>
              <a:gd name="connsiteY9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19842 w 7315200"/>
              <a:gd name="connsiteY33" fmla="*/ 923026 h 1276710"/>
              <a:gd name="connsiteX34" fmla="*/ 1345721 w 7315200"/>
              <a:gd name="connsiteY34" fmla="*/ 931653 h 1276710"/>
              <a:gd name="connsiteX35" fmla="*/ 1397479 w 7315200"/>
              <a:gd name="connsiteY35" fmla="*/ 957532 h 1276710"/>
              <a:gd name="connsiteX36" fmla="*/ 1423359 w 7315200"/>
              <a:gd name="connsiteY36" fmla="*/ 974785 h 1276710"/>
              <a:gd name="connsiteX37" fmla="*/ 1544128 w 7315200"/>
              <a:gd name="connsiteY37" fmla="*/ 1009291 h 1276710"/>
              <a:gd name="connsiteX38" fmla="*/ 1647645 w 7315200"/>
              <a:gd name="connsiteY38" fmla="*/ 1043796 h 1276710"/>
              <a:gd name="connsiteX39" fmla="*/ 1673525 w 7315200"/>
              <a:gd name="connsiteY39" fmla="*/ 1052423 h 1276710"/>
              <a:gd name="connsiteX40" fmla="*/ 1725283 w 7315200"/>
              <a:gd name="connsiteY40" fmla="*/ 1078302 h 1276710"/>
              <a:gd name="connsiteX41" fmla="*/ 1742536 w 7315200"/>
              <a:gd name="connsiteY41" fmla="*/ 1104181 h 1276710"/>
              <a:gd name="connsiteX42" fmla="*/ 1777042 w 7315200"/>
              <a:gd name="connsiteY42" fmla="*/ 1112808 h 1276710"/>
              <a:gd name="connsiteX43" fmla="*/ 1854679 w 7315200"/>
              <a:gd name="connsiteY43" fmla="*/ 1130060 h 1276710"/>
              <a:gd name="connsiteX44" fmla="*/ 1880559 w 7315200"/>
              <a:gd name="connsiteY44" fmla="*/ 1147313 h 1276710"/>
              <a:gd name="connsiteX45" fmla="*/ 1984076 w 7315200"/>
              <a:gd name="connsiteY45" fmla="*/ 1164566 h 1276710"/>
              <a:gd name="connsiteX46" fmla="*/ 2027208 w 7315200"/>
              <a:gd name="connsiteY46" fmla="*/ 1173193 h 1276710"/>
              <a:gd name="connsiteX47" fmla="*/ 2294626 w 7315200"/>
              <a:gd name="connsiteY47" fmla="*/ 1207698 h 1276710"/>
              <a:gd name="connsiteX48" fmla="*/ 2424023 w 7315200"/>
              <a:gd name="connsiteY48" fmla="*/ 1216325 h 1276710"/>
              <a:gd name="connsiteX49" fmla="*/ 2475781 w 7315200"/>
              <a:gd name="connsiteY49" fmla="*/ 1233577 h 1276710"/>
              <a:gd name="connsiteX50" fmla="*/ 2518913 w 7315200"/>
              <a:gd name="connsiteY50" fmla="*/ 1250830 h 1276710"/>
              <a:gd name="connsiteX51" fmla="*/ 2665562 w 7315200"/>
              <a:gd name="connsiteY51" fmla="*/ 1268083 h 1276710"/>
              <a:gd name="connsiteX52" fmla="*/ 2691442 w 7315200"/>
              <a:gd name="connsiteY52" fmla="*/ 1276710 h 1276710"/>
              <a:gd name="connsiteX53" fmla="*/ 3062377 w 7315200"/>
              <a:gd name="connsiteY53" fmla="*/ 1268083 h 1276710"/>
              <a:gd name="connsiteX54" fmla="*/ 3228925 w 7315200"/>
              <a:gd name="connsiteY54" fmla="*/ 1259457 h 1276710"/>
              <a:gd name="connsiteX55" fmla="*/ 3614468 w 7315200"/>
              <a:gd name="connsiteY55" fmla="*/ 1259457 h 1276710"/>
              <a:gd name="connsiteX56" fmla="*/ 3722747 w 7315200"/>
              <a:gd name="connsiteY56" fmla="*/ 1250830 h 1276710"/>
              <a:gd name="connsiteX57" fmla="*/ 3925019 w 7315200"/>
              <a:gd name="connsiteY57" fmla="*/ 1259457 h 1276710"/>
              <a:gd name="connsiteX58" fmla="*/ 4088921 w 7315200"/>
              <a:gd name="connsiteY58" fmla="*/ 1250830 h 1276710"/>
              <a:gd name="connsiteX59" fmla="*/ 4226943 w 7315200"/>
              <a:gd name="connsiteY59" fmla="*/ 1233577 h 1276710"/>
              <a:gd name="connsiteX60" fmla="*/ 4347713 w 7315200"/>
              <a:gd name="connsiteY60" fmla="*/ 1216325 h 1276710"/>
              <a:gd name="connsiteX61" fmla="*/ 4525851 w 7315200"/>
              <a:gd name="connsiteY61" fmla="*/ 1195632 h 1276710"/>
              <a:gd name="connsiteX62" fmla="*/ 4886838 w 7315200"/>
              <a:gd name="connsiteY62" fmla="*/ 1181396 h 1276710"/>
              <a:gd name="connsiteX63" fmla="*/ 5014541 w 7315200"/>
              <a:gd name="connsiteY63" fmla="*/ 1178379 h 1276710"/>
              <a:gd name="connsiteX64" fmla="*/ 5204322 w 7315200"/>
              <a:gd name="connsiteY64" fmla="*/ 1166736 h 1276710"/>
              <a:gd name="connsiteX65" fmla="*/ 5460098 w 7315200"/>
              <a:gd name="connsiteY65" fmla="*/ 1180972 h 1276710"/>
              <a:gd name="connsiteX66" fmla="*/ 5719737 w 7315200"/>
              <a:gd name="connsiteY66" fmla="*/ 1169329 h 1276710"/>
              <a:gd name="connsiteX67" fmla="*/ 5793088 w 7315200"/>
              <a:gd name="connsiteY67" fmla="*/ 1104181 h 1276710"/>
              <a:gd name="connsiteX68" fmla="*/ 5822830 w 7315200"/>
              <a:gd name="connsiteY68" fmla="*/ 1017917 h 1276710"/>
              <a:gd name="connsiteX69" fmla="*/ 5857336 w 7315200"/>
              <a:gd name="connsiteY69" fmla="*/ 879894 h 1276710"/>
              <a:gd name="connsiteX70" fmla="*/ 5883215 w 7315200"/>
              <a:gd name="connsiteY70" fmla="*/ 785004 h 1276710"/>
              <a:gd name="connsiteX71" fmla="*/ 5891842 w 7315200"/>
              <a:gd name="connsiteY71" fmla="*/ 629728 h 1276710"/>
              <a:gd name="connsiteX72" fmla="*/ 5960853 w 7315200"/>
              <a:gd name="connsiteY72" fmla="*/ 543464 h 1276710"/>
              <a:gd name="connsiteX73" fmla="*/ 5986732 w 7315200"/>
              <a:gd name="connsiteY73" fmla="*/ 526211 h 1276710"/>
              <a:gd name="connsiteX74" fmla="*/ 6064370 w 7315200"/>
              <a:gd name="connsiteY74" fmla="*/ 483079 h 1276710"/>
              <a:gd name="connsiteX75" fmla="*/ 6176513 w 7315200"/>
              <a:gd name="connsiteY75" fmla="*/ 457200 h 1276710"/>
              <a:gd name="connsiteX76" fmla="*/ 6228272 w 7315200"/>
              <a:gd name="connsiteY76" fmla="*/ 439947 h 1276710"/>
              <a:gd name="connsiteX77" fmla="*/ 6288657 w 7315200"/>
              <a:gd name="connsiteY77" fmla="*/ 422694 h 1276710"/>
              <a:gd name="connsiteX78" fmla="*/ 6340415 w 7315200"/>
              <a:gd name="connsiteY78" fmla="*/ 414068 h 1276710"/>
              <a:gd name="connsiteX79" fmla="*/ 6418053 w 7315200"/>
              <a:gd name="connsiteY79" fmla="*/ 370936 h 1276710"/>
              <a:gd name="connsiteX80" fmla="*/ 6487064 w 7315200"/>
              <a:gd name="connsiteY80" fmla="*/ 319177 h 1276710"/>
              <a:gd name="connsiteX81" fmla="*/ 6538823 w 7315200"/>
              <a:gd name="connsiteY81" fmla="*/ 301925 h 1276710"/>
              <a:gd name="connsiteX82" fmla="*/ 6590581 w 7315200"/>
              <a:gd name="connsiteY82" fmla="*/ 276045 h 1276710"/>
              <a:gd name="connsiteX83" fmla="*/ 6633713 w 7315200"/>
              <a:gd name="connsiteY83" fmla="*/ 224287 h 1276710"/>
              <a:gd name="connsiteX84" fmla="*/ 6711351 w 7315200"/>
              <a:gd name="connsiteY84" fmla="*/ 163902 h 1276710"/>
              <a:gd name="connsiteX85" fmla="*/ 6771736 w 7315200"/>
              <a:gd name="connsiteY85" fmla="*/ 146649 h 1276710"/>
              <a:gd name="connsiteX86" fmla="*/ 6832121 w 7315200"/>
              <a:gd name="connsiteY86" fmla="*/ 138023 h 1276710"/>
              <a:gd name="connsiteX87" fmla="*/ 7177177 w 7315200"/>
              <a:gd name="connsiteY87" fmla="*/ 138023 h 1276710"/>
              <a:gd name="connsiteX88" fmla="*/ 7211683 w 7315200"/>
              <a:gd name="connsiteY88" fmla="*/ 146649 h 1276710"/>
              <a:gd name="connsiteX89" fmla="*/ 7315200 w 7315200"/>
              <a:gd name="connsiteY8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68083 w 7315200"/>
              <a:gd name="connsiteY31" fmla="*/ 879894 h 1276710"/>
              <a:gd name="connsiteX32" fmla="*/ 1293962 w 7315200"/>
              <a:gd name="connsiteY32" fmla="*/ 897147 h 1276710"/>
              <a:gd name="connsiteX33" fmla="*/ 1345721 w 7315200"/>
              <a:gd name="connsiteY33" fmla="*/ 931653 h 1276710"/>
              <a:gd name="connsiteX34" fmla="*/ 1397479 w 7315200"/>
              <a:gd name="connsiteY34" fmla="*/ 957532 h 1276710"/>
              <a:gd name="connsiteX35" fmla="*/ 1423359 w 7315200"/>
              <a:gd name="connsiteY35" fmla="*/ 974785 h 1276710"/>
              <a:gd name="connsiteX36" fmla="*/ 1544128 w 7315200"/>
              <a:gd name="connsiteY36" fmla="*/ 1009291 h 1276710"/>
              <a:gd name="connsiteX37" fmla="*/ 1647645 w 7315200"/>
              <a:gd name="connsiteY37" fmla="*/ 1043796 h 1276710"/>
              <a:gd name="connsiteX38" fmla="*/ 1673525 w 7315200"/>
              <a:gd name="connsiteY38" fmla="*/ 1052423 h 1276710"/>
              <a:gd name="connsiteX39" fmla="*/ 1725283 w 7315200"/>
              <a:gd name="connsiteY39" fmla="*/ 1078302 h 1276710"/>
              <a:gd name="connsiteX40" fmla="*/ 1742536 w 7315200"/>
              <a:gd name="connsiteY40" fmla="*/ 1104181 h 1276710"/>
              <a:gd name="connsiteX41" fmla="*/ 1777042 w 7315200"/>
              <a:gd name="connsiteY41" fmla="*/ 1112808 h 1276710"/>
              <a:gd name="connsiteX42" fmla="*/ 1854679 w 7315200"/>
              <a:gd name="connsiteY42" fmla="*/ 1130060 h 1276710"/>
              <a:gd name="connsiteX43" fmla="*/ 1880559 w 7315200"/>
              <a:gd name="connsiteY43" fmla="*/ 1147313 h 1276710"/>
              <a:gd name="connsiteX44" fmla="*/ 1984076 w 7315200"/>
              <a:gd name="connsiteY44" fmla="*/ 1164566 h 1276710"/>
              <a:gd name="connsiteX45" fmla="*/ 2027208 w 7315200"/>
              <a:gd name="connsiteY45" fmla="*/ 1173193 h 1276710"/>
              <a:gd name="connsiteX46" fmla="*/ 2294626 w 7315200"/>
              <a:gd name="connsiteY46" fmla="*/ 1207698 h 1276710"/>
              <a:gd name="connsiteX47" fmla="*/ 2424023 w 7315200"/>
              <a:gd name="connsiteY47" fmla="*/ 1216325 h 1276710"/>
              <a:gd name="connsiteX48" fmla="*/ 2475781 w 7315200"/>
              <a:gd name="connsiteY48" fmla="*/ 1233577 h 1276710"/>
              <a:gd name="connsiteX49" fmla="*/ 2518913 w 7315200"/>
              <a:gd name="connsiteY49" fmla="*/ 1250830 h 1276710"/>
              <a:gd name="connsiteX50" fmla="*/ 2665562 w 7315200"/>
              <a:gd name="connsiteY50" fmla="*/ 1268083 h 1276710"/>
              <a:gd name="connsiteX51" fmla="*/ 2691442 w 7315200"/>
              <a:gd name="connsiteY51" fmla="*/ 1276710 h 1276710"/>
              <a:gd name="connsiteX52" fmla="*/ 3062377 w 7315200"/>
              <a:gd name="connsiteY52" fmla="*/ 1268083 h 1276710"/>
              <a:gd name="connsiteX53" fmla="*/ 3228925 w 7315200"/>
              <a:gd name="connsiteY53" fmla="*/ 1259457 h 1276710"/>
              <a:gd name="connsiteX54" fmla="*/ 3614468 w 7315200"/>
              <a:gd name="connsiteY54" fmla="*/ 1259457 h 1276710"/>
              <a:gd name="connsiteX55" fmla="*/ 3722747 w 7315200"/>
              <a:gd name="connsiteY55" fmla="*/ 1250830 h 1276710"/>
              <a:gd name="connsiteX56" fmla="*/ 3925019 w 7315200"/>
              <a:gd name="connsiteY56" fmla="*/ 1259457 h 1276710"/>
              <a:gd name="connsiteX57" fmla="*/ 4088921 w 7315200"/>
              <a:gd name="connsiteY57" fmla="*/ 1250830 h 1276710"/>
              <a:gd name="connsiteX58" fmla="*/ 4226943 w 7315200"/>
              <a:gd name="connsiteY58" fmla="*/ 1233577 h 1276710"/>
              <a:gd name="connsiteX59" fmla="*/ 4347713 w 7315200"/>
              <a:gd name="connsiteY59" fmla="*/ 1216325 h 1276710"/>
              <a:gd name="connsiteX60" fmla="*/ 4525851 w 7315200"/>
              <a:gd name="connsiteY60" fmla="*/ 1195632 h 1276710"/>
              <a:gd name="connsiteX61" fmla="*/ 4886838 w 7315200"/>
              <a:gd name="connsiteY61" fmla="*/ 1181396 h 1276710"/>
              <a:gd name="connsiteX62" fmla="*/ 5014541 w 7315200"/>
              <a:gd name="connsiteY62" fmla="*/ 1178379 h 1276710"/>
              <a:gd name="connsiteX63" fmla="*/ 5204322 w 7315200"/>
              <a:gd name="connsiteY63" fmla="*/ 1166736 h 1276710"/>
              <a:gd name="connsiteX64" fmla="*/ 5460098 w 7315200"/>
              <a:gd name="connsiteY64" fmla="*/ 1180972 h 1276710"/>
              <a:gd name="connsiteX65" fmla="*/ 5719737 w 7315200"/>
              <a:gd name="connsiteY65" fmla="*/ 1169329 h 1276710"/>
              <a:gd name="connsiteX66" fmla="*/ 5793088 w 7315200"/>
              <a:gd name="connsiteY66" fmla="*/ 1104181 h 1276710"/>
              <a:gd name="connsiteX67" fmla="*/ 5822830 w 7315200"/>
              <a:gd name="connsiteY67" fmla="*/ 1017917 h 1276710"/>
              <a:gd name="connsiteX68" fmla="*/ 5857336 w 7315200"/>
              <a:gd name="connsiteY68" fmla="*/ 879894 h 1276710"/>
              <a:gd name="connsiteX69" fmla="*/ 5883215 w 7315200"/>
              <a:gd name="connsiteY69" fmla="*/ 785004 h 1276710"/>
              <a:gd name="connsiteX70" fmla="*/ 5891842 w 7315200"/>
              <a:gd name="connsiteY70" fmla="*/ 629728 h 1276710"/>
              <a:gd name="connsiteX71" fmla="*/ 5960853 w 7315200"/>
              <a:gd name="connsiteY71" fmla="*/ 543464 h 1276710"/>
              <a:gd name="connsiteX72" fmla="*/ 5986732 w 7315200"/>
              <a:gd name="connsiteY72" fmla="*/ 526211 h 1276710"/>
              <a:gd name="connsiteX73" fmla="*/ 6064370 w 7315200"/>
              <a:gd name="connsiteY73" fmla="*/ 483079 h 1276710"/>
              <a:gd name="connsiteX74" fmla="*/ 6176513 w 7315200"/>
              <a:gd name="connsiteY74" fmla="*/ 457200 h 1276710"/>
              <a:gd name="connsiteX75" fmla="*/ 6228272 w 7315200"/>
              <a:gd name="connsiteY75" fmla="*/ 439947 h 1276710"/>
              <a:gd name="connsiteX76" fmla="*/ 6288657 w 7315200"/>
              <a:gd name="connsiteY76" fmla="*/ 422694 h 1276710"/>
              <a:gd name="connsiteX77" fmla="*/ 6340415 w 7315200"/>
              <a:gd name="connsiteY77" fmla="*/ 414068 h 1276710"/>
              <a:gd name="connsiteX78" fmla="*/ 6418053 w 7315200"/>
              <a:gd name="connsiteY78" fmla="*/ 370936 h 1276710"/>
              <a:gd name="connsiteX79" fmla="*/ 6487064 w 7315200"/>
              <a:gd name="connsiteY79" fmla="*/ 319177 h 1276710"/>
              <a:gd name="connsiteX80" fmla="*/ 6538823 w 7315200"/>
              <a:gd name="connsiteY80" fmla="*/ 301925 h 1276710"/>
              <a:gd name="connsiteX81" fmla="*/ 6590581 w 7315200"/>
              <a:gd name="connsiteY81" fmla="*/ 276045 h 1276710"/>
              <a:gd name="connsiteX82" fmla="*/ 6633713 w 7315200"/>
              <a:gd name="connsiteY82" fmla="*/ 224287 h 1276710"/>
              <a:gd name="connsiteX83" fmla="*/ 6711351 w 7315200"/>
              <a:gd name="connsiteY83" fmla="*/ 163902 h 1276710"/>
              <a:gd name="connsiteX84" fmla="*/ 6771736 w 7315200"/>
              <a:gd name="connsiteY84" fmla="*/ 146649 h 1276710"/>
              <a:gd name="connsiteX85" fmla="*/ 6832121 w 7315200"/>
              <a:gd name="connsiteY85" fmla="*/ 138023 h 1276710"/>
              <a:gd name="connsiteX86" fmla="*/ 7177177 w 7315200"/>
              <a:gd name="connsiteY86" fmla="*/ 138023 h 1276710"/>
              <a:gd name="connsiteX87" fmla="*/ 7211683 w 7315200"/>
              <a:gd name="connsiteY87" fmla="*/ 146649 h 1276710"/>
              <a:gd name="connsiteX88" fmla="*/ 7315200 w 7315200"/>
              <a:gd name="connsiteY8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190445 w 7315200"/>
              <a:gd name="connsiteY28" fmla="*/ 793630 h 1276710"/>
              <a:gd name="connsiteX29" fmla="*/ 1224951 w 7315200"/>
              <a:gd name="connsiteY29" fmla="*/ 845389 h 1276710"/>
              <a:gd name="connsiteX30" fmla="*/ 1242204 w 7315200"/>
              <a:gd name="connsiteY30" fmla="*/ 871268 h 1276710"/>
              <a:gd name="connsiteX31" fmla="*/ 1293962 w 7315200"/>
              <a:gd name="connsiteY31" fmla="*/ 897147 h 1276710"/>
              <a:gd name="connsiteX32" fmla="*/ 1345721 w 7315200"/>
              <a:gd name="connsiteY32" fmla="*/ 931653 h 1276710"/>
              <a:gd name="connsiteX33" fmla="*/ 1397479 w 7315200"/>
              <a:gd name="connsiteY33" fmla="*/ 957532 h 1276710"/>
              <a:gd name="connsiteX34" fmla="*/ 1423359 w 7315200"/>
              <a:gd name="connsiteY34" fmla="*/ 974785 h 1276710"/>
              <a:gd name="connsiteX35" fmla="*/ 1544128 w 7315200"/>
              <a:gd name="connsiteY35" fmla="*/ 1009291 h 1276710"/>
              <a:gd name="connsiteX36" fmla="*/ 1647645 w 7315200"/>
              <a:gd name="connsiteY36" fmla="*/ 1043796 h 1276710"/>
              <a:gd name="connsiteX37" fmla="*/ 1673525 w 7315200"/>
              <a:gd name="connsiteY37" fmla="*/ 1052423 h 1276710"/>
              <a:gd name="connsiteX38" fmla="*/ 1725283 w 7315200"/>
              <a:gd name="connsiteY38" fmla="*/ 1078302 h 1276710"/>
              <a:gd name="connsiteX39" fmla="*/ 1742536 w 7315200"/>
              <a:gd name="connsiteY39" fmla="*/ 1104181 h 1276710"/>
              <a:gd name="connsiteX40" fmla="*/ 1777042 w 7315200"/>
              <a:gd name="connsiteY40" fmla="*/ 1112808 h 1276710"/>
              <a:gd name="connsiteX41" fmla="*/ 1854679 w 7315200"/>
              <a:gd name="connsiteY41" fmla="*/ 1130060 h 1276710"/>
              <a:gd name="connsiteX42" fmla="*/ 1880559 w 7315200"/>
              <a:gd name="connsiteY42" fmla="*/ 1147313 h 1276710"/>
              <a:gd name="connsiteX43" fmla="*/ 1984076 w 7315200"/>
              <a:gd name="connsiteY43" fmla="*/ 1164566 h 1276710"/>
              <a:gd name="connsiteX44" fmla="*/ 2027208 w 7315200"/>
              <a:gd name="connsiteY44" fmla="*/ 1173193 h 1276710"/>
              <a:gd name="connsiteX45" fmla="*/ 2294626 w 7315200"/>
              <a:gd name="connsiteY45" fmla="*/ 1207698 h 1276710"/>
              <a:gd name="connsiteX46" fmla="*/ 2424023 w 7315200"/>
              <a:gd name="connsiteY46" fmla="*/ 1216325 h 1276710"/>
              <a:gd name="connsiteX47" fmla="*/ 2475781 w 7315200"/>
              <a:gd name="connsiteY47" fmla="*/ 1233577 h 1276710"/>
              <a:gd name="connsiteX48" fmla="*/ 2518913 w 7315200"/>
              <a:gd name="connsiteY48" fmla="*/ 1250830 h 1276710"/>
              <a:gd name="connsiteX49" fmla="*/ 2665562 w 7315200"/>
              <a:gd name="connsiteY49" fmla="*/ 1268083 h 1276710"/>
              <a:gd name="connsiteX50" fmla="*/ 2691442 w 7315200"/>
              <a:gd name="connsiteY50" fmla="*/ 1276710 h 1276710"/>
              <a:gd name="connsiteX51" fmla="*/ 3062377 w 7315200"/>
              <a:gd name="connsiteY51" fmla="*/ 1268083 h 1276710"/>
              <a:gd name="connsiteX52" fmla="*/ 3228925 w 7315200"/>
              <a:gd name="connsiteY52" fmla="*/ 1259457 h 1276710"/>
              <a:gd name="connsiteX53" fmla="*/ 3614468 w 7315200"/>
              <a:gd name="connsiteY53" fmla="*/ 1259457 h 1276710"/>
              <a:gd name="connsiteX54" fmla="*/ 3722747 w 7315200"/>
              <a:gd name="connsiteY54" fmla="*/ 1250830 h 1276710"/>
              <a:gd name="connsiteX55" fmla="*/ 3925019 w 7315200"/>
              <a:gd name="connsiteY55" fmla="*/ 1259457 h 1276710"/>
              <a:gd name="connsiteX56" fmla="*/ 4088921 w 7315200"/>
              <a:gd name="connsiteY56" fmla="*/ 1250830 h 1276710"/>
              <a:gd name="connsiteX57" fmla="*/ 4226943 w 7315200"/>
              <a:gd name="connsiteY57" fmla="*/ 1233577 h 1276710"/>
              <a:gd name="connsiteX58" fmla="*/ 4347713 w 7315200"/>
              <a:gd name="connsiteY58" fmla="*/ 1216325 h 1276710"/>
              <a:gd name="connsiteX59" fmla="*/ 4525851 w 7315200"/>
              <a:gd name="connsiteY59" fmla="*/ 1195632 h 1276710"/>
              <a:gd name="connsiteX60" fmla="*/ 4886838 w 7315200"/>
              <a:gd name="connsiteY60" fmla="*/ 1181396 h 1276710"/>
              <a:gd name="connsiteX61" fmla="*/ 5014541 w 7315200"/>
              <a:gd name="connsiteY61" fmla="*/ 1178379 h 1276710"/>
              <a:gd name="connsiteX62" fmla="*/ 5204322 w 7315200"/>
              <a:gd name="connsiteY62" fmla="*/ 1166736 h 1276710"/>
              <a:gd name="connsiteX63" fmla="*/ 5460098 w 7315200"/>
              <a:gd name="connsiteY63" fmla="*/ 1180972 h 1276710"/>
              <a:gd name="connsiteX64" fmla="*/ 5719737 w 7315200"/>
              <a:gd name="connsiteY64" fmla="*/ 1169329 h 1276710"/>
              <a:gd name="connsiteX65" fmla="*/ 5793088 w 7315200"/>
              <a:gd name="connsiteY65" fmla="*/ 1104181 h 1276710"/>
              <a:gd name="connsiteX66" fmla="*/ 5822830 w 7315200"/>
              <a:gd name="connsiteY66" fmla="*/ 1017917 h 1276710"/>
              <a:gd name="connsiteX67" fmla="*/ 5857336 w 7315200"/>
              <a:gd name="connsiteY67" fmla="*/ 879894 h 1276710"/>
              <a:gd name="connsiteX68" fmla="*/ 5883215 w 7315200"/>
              <a:gd name="connsiteY68" fmla="*/ 785004 h 1276710"/>
              <a:gd name="connsiteX69" fmla="*/ 5891842 w 7315200"/>
              <a:gd name="connsiteY69" fmla="*/ 629728 h 1276710"/>
              <a:gd name="connsiteX70" fmla="*/ 5960853 w 7315200"/>
              <a:gd name="connsiteY70" fmla="*/ 543464 h 1276710"/>
              <a:gd name="connsiteX71" fmla="*/ 5986732 w 7315200"/>
              <a:gd name="connsiteY71" fmla="*/ 526211 h 1276710"/>
              <a:gd name="connsiteX72" fmla="*/ 6064370 w 7315200"/>
              <a:gd name="connsiteY72" fmla="*/ 483079 h 1276710"/>
              <a:gd name="connsiteX73" fmla="*/ 6176513 w 7315200"/>
              <a:gd name="connsiteY73" fmla="*/ 457200 h 1276710"/>
              <a:gd name="connsiteX74" fmla="*/ 6228272 w 7315200"/>
              <a:gd name="connsiteY74" fmla="*/ 439947 h 1276710"/>
              <a:gd name="connsiteX75" fmla="*/ 6288657 w 7315200"/>
              <a:gd name="connsiteY75" fmla="*/ 422694 h 1276710"/>
              <a:gd name="connsiteX76" fmla="*/ 6340415 w 7315200"/>
              <a:gd name="connsiteY76" fmla="*/ 414068 h 1276710"/>
              <a:gd name="connsiteX77" fmla="*/ 6418053 w 7315200"/>
              <a:gd name="connsiteY77" fmla="*/ 370936 h 1276710"/>
              <a:gd name="connsiteX78" fmla="*/ 6487064 w 7315200"/>
              <a:gd name="connsiteY78" fmla="*/ 319177 h 1276710"/>
              <a:gd name="connsiteX79" fmla="*/ 6538823 w 7315200"/>
              <a:gd name="connsiteY79" fmla="*/ 301925 h 1276710"/>
              <a:gd name="connsiteX80" fmla="*/ 6590581 w 7315200"/>
              <a:gd name="connsiteY80" fmla="*/ 276045 h 1276710"/>
              <a:gd name="connsiteX81" fmla="*/ 6633713 w 7315200"/>
              <a:gd name="connsiteY81" fmla="*/ 224287 h 1276710"/>
              <a:gd name="connsiteX82" fmla="*/ 6711351 w 7315200"/>
              <a:gd name="connsiteY82" fmla="*/ 163902 h 1276710"/>
              <a:gd name="connsiteX83" fmla="*/ 6771736 w 7315200"/>
              <a:gd name="connsiteY83" fmla="*/ 146649 h 1276710"/>
              <a:gd name="connsiteX84" fmla="*/ 6832121 w 7315200"/>
              <a:gd name="connsiteY84" fmla="*/ 138023 h 1276710"/>
              <a:gd name="connsiteX85" fmla="*/ 7177177 w 7315200"/>
              <a:gd name="connsiteY85" fmla="*/ 138023 h 1276710"/>
              <a:gd name="connsiteX86" fmla="*/ 7211683 w 7315200"/>
              <a:gd name="connsiteY86" fmla="*/ 146649 h 1276710"/>
              <a:gd name="connsiteX87" fmla="*/ 7315200 w 7315200"/>
              <a:gd name="connsiteY87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42204 w 7315200"/>
              <a:gd name="connsiteY29" fmla="*/ 871268 h 1276710"/>
              <a:gd name="connsiteX30" fmla="*/ 1293962 w 7315200"/>
              <a:gd name="connsiteY30" fmla="*/ 897147 h 1276710"/>
              <a:gd name="connsiteX31" fmla="*/ 1345721 w 7315200"/>
              <a:gd name="connsiteY31" fmla="*/ 931653 h 1276710"/>
              <a:gd name="connsiteX32" fmla="*/ 1397479 w 7315200"/>
              <a:gd name="connsiteY32" fmla="*/ 957532 h 1276710"/>
              <a:gd name="connsiteX33" fmla="*/ 1423359 w 7315200"/>
              <a:gd name="connsiteY33" fmla="*/ 974785 h 1276710"/>
              <a:gd name="connsiteX34" fmla="*/ 1544128 w 7315200"/>
              <a:gd name="connsiteY34" fmla="*/ 1009291 h 1276710"/>
              <a:gd name="connsiteX35" fmla="*/ 1647645 w 7315200"/>
              <a:gd name="connsiteY35" fmla="*/ 1043796 h 1276710"/>
              <a:gd name="connsiteX36" fmla="*/ 1673525 w 7315200"/>
              <a:gd name="connsiteY36" fmla="*/ 1052423 h 1276710"/>
              <a:gd name="connsiteX37" fmla="*/ 1725283 w 7315200"/>
              <a:gd name="connsiteY37" fmla="*/ 1078302 h 1276710"/>
              <a:gd name="connsiteX38" fmla="*/ 1742536 w 7315200"/>
              <a:gd name="connsiteY38" fmla="*/ 1104181 h 1276710"/>
              <a:gd name="connsiteX39" fmla="*/ 1777042 w 7315200"/>
              <a:gd name="connsiteY39" fmla="*/ 1112808 h 1276710"/>
              <a:gd name="connsiteX40" fmla="*/ 1854679 w 7315200"/>
              <a:gd name="connsiteY40" fmla="*/ 1130060 h 1276710"/>
              <a:gd name="connsiteX41" fmla="*/ 1880559 w 7315200"/>
              <a:gd name="connsiteY41" fmla="*/ 1147313 h 1276710"/>
              <a:gd name="connsiteX42" fmla="*/ 1984076 w 7315200"/>
              <a:gd name="connsiteY42" fmla="*/ 1164566 h 1276710"/>
              <a:gd name="connsiteX43" fmla="*/ 2027208 w 7315200"/>
              <a:gd name="connsiteY43" fmla="*/ 1173193 h 1276710"/>
              <a:gd name="connsiteX44" fmla="*/ 2294626 w 7315200"/>
              <a:gd name="connsiteY44" fmla="*/ 1207698 h 1276710"/>
              <a:gd name="connsiteX45" fmla="*/ 2424023 w 7315200"/>
              <a:gd name="connsiteY45" fmla="*/ 1216325 h 1276710"/>
              <a:gd name="connsiteX46" fmla="*/ 2475781 w 7315200"/>
              <a:gd name="connsiteY46" fmla="*/ 1233577 h 1276710"/>
              <a:gd name="connsiteX47" fmla="*/ 2518913 w 7315200"/>
              <a:gd name="connsiteY47" fmla="*/ 1250830 h 1276710"/>
              <a:gd name="connsiteX48" fmla="*/ 2665562 w 7315200"/>
              <a:gd name="connsiteY48" fmla="*/ 1268083 h 1276710"/>
              <a:gd name="connsiteX49" fmla="*/ 2691442 w 7315200"/>
              <a:gd name="connsiteY49" fmla="*/ 1276710 h 1276710"/>
              <a:gd name="connsiteX50" fmla="*/ 3062377 w 7315200"/>
              <a:gd name="connsiteY50" fmla="*/ 1268083 h 1276710"/>
              <a:gd name="connsiteX51" fmla="*/ 3228925 w 7315200"/>
              <a:gd name="connsiteY51" fmla="*/ 1259457 h 1276710"/>
              <a:gd name="connsiteX52" fmla="*/ 3614468 w 7315200"/>
              <a:gd name="connsiteY52" fmla="*/ 1259457 h 1276710"/>
              <a:gd name="connsiteX53" fmla="*/ 3722747 w 7315200"/>
              <a:gd name="connsiteY53" fmla="*/ 1250830 h 1276710"/>
              <a:gd name="connsiteX54" fmla="*/ 3925019 w 7315200"/>
              <a:gd name="connsiteY54" fmla="*/ 1259457 h 1276710"/>
              <a:gd name="connsiteX55" fmla="*/ 4088921 w 7315200"/>
              <a:gd name="connsiteY55" fmla="*/ 1250830 h 1276710"/>
              <a:gd name="connsiteX56" fmla="*/ 4226943 w 7315200"/>
              <a:gd name="connsiteY56" fmla="*/ 1233577 h 1276710"/>
              <a:gd name="connsiteX57" fmla="*/ 4347713 w 7315200"/>
              <a:gd name="connsiteY57" fmla="*/ 1216325 h 1276710"/>
              <a:gd name="connsiteX58" fmla="*/ 4525851 w 7315200"/>
              <a:gd name="connsiteY58" fmla="*/ 1195632 h 1276710"/>
              <a:gd name="connsiteX59" fmla="*/ 4886838 w 7315200"/>
              <a:gd name="connsiteY59" fmla="*/ 1181396 h 1276710"/>
              <a:gd name="connsiteX60" fmla="*/ 5014541 w 7315200"/>
              <a:gd name="connsiteY60" fmla="*/ 1178379 h 1276710"/>
              <a:gd name="connsiteX61" fmla="*/ 5204322 w 7315200"/>
              <a:gd name="connsiteY61" fmla="*/ 1166736 h 1276710"/>
              <a:gd name="connsiteX62" fmla="*/ 5460098 w 7315200"/>
              <a:gd name="connsiteY62" fmla="*/ 1180972 h 1276710"/>
              <a:gd name="connsiteX63" fmla="*/ 5719737 w 7315200"/>
              <a:gd name="connsiteY63" fmla="*/ 1169329 h 1276710"/>
              <a:gd name="connsiteX64" fmla="*/ 5793088 w 7315200"/>
              <a:gd name="connsiteY64" fmla="*/ 1104181 h 1276710"/>
              <a:gd name="connsiteX65" fmla="*/ 5822830 w 7315200"/>
              <a:gd name="connsiteY65" fmla="*/ 1017917 h 1276710"/>
              <a:gd name="connsiteX66" fmla="*/ 5857336 w 7315200"/>
              <a:gd name="connsiteY66" fmla="*/ 879894 h 1276710"/>
              <a:gd name="connsiteX67" fmla="*/ 5883215 w 7315200"/>
              <a:gd name="connsiteY67" fmla="*/ 785004 h 1276710"/>
              <a:gd name="connsiteX68" fmla="*/ 5891842 w 7315200"/>
              <a:gd name="connsiteY68" fmla="*/ 629728 h 1276710"/>
              <a:gd name="connsiteX69" fmla="*/ 5960853 w 7315200"/>
              <a:gd name="connsiteY69" fmla="*/ 543464 h 1276710"/>
              <a:gd name="connsiteX70" fmla="*/ 5986732 w 7315200"/>
              <a:gd name="connsiteY70" fmla="*/ 526211 h 1276710"/>
              <a:gd name="connsiteX71" fmla="*/ 6064370 w 7315200"/>
              <a:gd name="connsiteY71" fmla="*/ 483079 h 1276710"/>
              <a:gd name="connsiteX72" fmla="*/ 6176513 w 7315200"/>
              <a:gd name="connsiteY72" fmla="*/ 457200 h 1276710"/>
              <a:gd name="connsiteX73" fmla="*/ 6228272 w 7315200"/>
              <a:gd name="connsiteY73" fmla="*/ 439947 h 1276710"/>
              <a:gd name="connsiteX74" fmla="*/ 6288657 w 7315200"/>
              <a:gd name="connsiteY74" fmla="*/ 422694 h 1276710"/>
              <a:gd name="connsiteX75" fmla="*/ 6340415 w 7315200"/>
              <a:gd name="connsiteY75" fmla="*/ 414068 h 1276710"/>
              <a:gd name="connsiteX76" fmla="*/ 6418053 w 7315200"/>
              <a:gd name="connsiteY76" fmla="*/ 370936 h 1276710"/>
              <a:gd name="connsiteX77" fmla="*/ 6487064 w 7315200"/>
              <a:gd name="connsiteY77" fmla="*/ 319177 h 1276710"/>
              <a:gd name="connsiteX78" fmla="*/ 6538823 w 7315200"/>
              <a:gd name="connsiteY78" fmla="*/ 301925 h 1276710"/>
              <a:gd name="connsiteX79" fmla="*/ 6590581 w 7315200"/>
              <a:gd name="connsiteY79" fmla="*/ 276045 h 1276710"/>
              <a:gd name="connsiteX80" fmla="*/ 6633713 w 7315200"/>
              <a:gd name="connsiteY80" fmla="*/ 224287 h 1276710"/>
              <a:gd name="connsiteX81" fmla="*/ 6711351 w 7315200"/>
              <a:gd name="connsiteY81" fmla="*/ 163902 h 1276710"/>
              <a:gd name="connsiteX82" fmla="*/ 6771736 w 7315200"/>
              <a:gd name="connsiteY82" fmla="*/ 146649 h 1276710"/>
              <a:gd name="connsiteX83" fmla="*/ 6832121 w 7315200"/>
              <a:gd name="connsiteY83" fmla="*/ 138023 h 1276710"/>
              <a:gd name="connsiteX84" fmla="*/ 7177177 w 7315200"/>
              <a:gd name="connsiteY84" fmla="*/ 138023 h 1276710"/>
              <a:gd name="connsiteX85" fmla="*/ 7211683 w 7315200"/>
              <a:gd name="connsiteY85" fmla="*/ 146649 h 1276710"/>
              <a:gd name="connsiteX86" fmla="*/ 7315200 w 7315200"/>
              <a:gd name="connsiteY86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423359 w 7315200"/>
              <a:gd name="connsiteY32" fmla="*/ 974785 h 1276710"/>
              <a:gd name="connsiteX33" fmla="*/ 1544128 w 7315200"/>
              <a:gd name="connsiteY33" fmla="*/ 1009291 h 1276710"/>
              <a:gd name="connsiteX34" fmla="*/ 1647645 w 7315200"/>
              <a:gd name="connsiteY34" fmla="*/ 1043796 h 1276710"/>
              <a:gd name="connsiteX35" fmla="*/ 1673525 w 7315200"/>
              <a:gd name="connsiteY35" fmla="*/ 1052423 h 1276710"/>
              <a:gd name="connsiteX36" fmla="*/ 1725283 w 7315200"/>
              <a:gd name="connsiteY36" fmla="*/ 1078302 h 1276710"/>
              <a:gd name="connsiteX37" fmla="*/ 1742536 w 7315200"/>
              <a:gd name="connsiteY37" fmla="*/ 1104181 h 1276710"/>
              <a:gd name="connsiteX38" fmla="*/ 1777042 w 7315200"/>
              <a:gd name="connsiteY38" fmla="*/ 1112808 h 1276710"/>
              <a:gd name="connsiteX39" fmla="*/ 1854679 w 7315200"/>
              <a:gd name="connsiteY39" fmla="*/ 1130060 h 1276710"/>
              <a:gd name="connsiteX40" fmla="*/ 1880559 w 7315200"/>
              <a:gd name="connsiteY40" fmla="*/ 1147313 h 1276710"/>
              <a:gd name="connsiteX41" fmla="*/ 1984076 w 7315200"/>
              <a:gd name="connsiteY41" fmla="*/ 1164566 h 1276710"/>
              <a:gd name="connsiteX42" fmla="*/ 2027208 w 7315200"/>
              <a:gd name="connsiteY42" fmla="*/ 1173193 h 1276710"/>
              <a:gd name="connsiteX43" fmla="*/ 2294626 w 7315200"/>
              <a:gd name="connsiteY43" fmla="*/ 1207698 h 1276710"/>
              <a:gd name="connsiteX44" fmla="*/ 2424023 w 7315200"/>
              <a:gd name="connsiteY44" fmla="*/ 1216325 h 1276710"/>
              <a:gd name="connsiteX45" fmla="*/ 2475781 w 7315200"/>
              <a:gd name="connsiteY45" fmla="*/ 1233577 h 1276710"/>
              <a:gd name="connsiteX46" fmla="*/ 2518913 w 7315200"/>
              <a:gd name="connsiteY46" fmla="*/ 1250830 h 1276710"/>
              <a:gd name="connsiteX47" fmla="*/ 2665562 w 7315200"/>
              <a:gd name="connsiteY47" fmla="*/ 1268083 h 1276710"/>
              <a:gd name="connsiteX48" fmla="*/ 2691442 w 7315200"/>
              <a:gd name="connsiteY48" fmla="*/ 1276710 h 1276710"/>
              <a:gd name="connsiteX49" fmla="*/ 3062377 w 7315200"/>
              <a:gd name="connsiteY49" fmla="*/ 1268083 h 1276710"/>
              <a:gd name="connsiteX50" fmla="*/ 3228925 w 7315200"/>
              <a:gd name="connsiteY50" fmla="*/ 1259457 h 1276710"/>
              <a:gd name="connsiteX51" fmla="*/ 3614468 w 7315200"/>
              <a:gd name="connsiteY51" fmla="*/ 1259457 h 1276710"/>
              <a:gd name="connsiteX52" fmla="*/ 3722747 w 7315200"/>
              <a:gd name="connsiteY52" fmla="*/ 1250830 h 1276710"/>
              <a:gd name="connsiteX53" fmla="*/ 3925019 w 7315200"/>
              <a:gd name="connsiteY53" fmla="*/ 1259457 h 1276710"/>
              <a:gd name="connsiteX54" fmla="*/ 4088921 w 7315200"/>
              <a:gd name="connsiteY54" fmla="*/ 1250830 h 1276710"/>
              <a:gd name="connsiteX55" fmla="*/ 4226943 w 7315200"/>
              <a:gd name="connsiteY55" fmla="*/ 1233577 h 1276710"/>
              <a:gd name="connsiteX56" fmla="*/ 4347713 w 7315200"/>
              <a:gd name="connsiteY56" fmla="*/ 1216325 h 1276710"/>
              <a:gd name="connsiteX57" fmla="*/ 4525851 w 7315200"/>
              <a:gd name="connsiteY57" fmla="*/ 1195632 h 1276710"/>
              <a:gd name="connsiteX58" fmla="*/ 4886838 w 7315200"/>
              <a:gd name="connsiteY58" fmla="*/ 1181396 h 1276710"/>
              <a:gd name="connsiteX59" fmla="*/ 5014541 w 7315200"/>
              <a:gd name="connsiteY59" fmla="*/ 1178379 h 1276710"/>
              <a:gd name="connsiteX60" fmla="*/ 5204322 w 7315200"/>
              <a:gd name="connsiteY60" fmla="*/ 1166736 h 1276710"/>
              <a:gd name="connsiteX61" fmla="*/ 5460098 w 7315200"/>
              <a:gd name="connsiteY61" fmla="*/ 1180972 h 1276710"/>
              <a:gd name="connsiteX62" fmla="*/ 5719737 w 7315200"/>
              <a:gd name="connsiteY62" fmla="*/ 1169329 h 1276710"/>
              <a:gd name="connsiteX63" fmla="*/ 5793088 w 7315200"/>
              <a:gd name="connsiteY63" fmla="*/ 1104181 h 1276710"/>
              <a:gd name="connsiteX64" fmla="*/ 5822830 w 7315200"/>
              <a:gd name="connsiteY64" fmla="*/ 1017917 h 1276710"/>
              <a:gd name="connsiteX65" fmla="*/ 5857336 w 7315200"/>
              <a:gd name="connsiteY65" fmla="*/ 879894 h 1276710"/>
              <a:gd name="connsiteX66" fmla="*/ 5883215 w 7315200"/>
              <a:gd name="connsiteY66" fmla="*/ 785004 h 1276710"/>
              <a:gd name="connsiteX67" fmla="*/ 5891842 w 7315200"/>
              <a:gd name="connsiteY67" fmla="*/ 629728 h 1276710"/>
              <a:gd name="connsiteX68" fmla="*/ 5960853 w 7315200"/>
              <a:gd name="connsiteY68" fmla="*/ 543464 h 1276710"/>
              <a:gd name="connsiteX69" fmla="*/ 5986732 w 7315200"/>
              <a:gd name="connsiteY69" fmla="*/ 526211 h 1276710"/>
              <a:gd name="connsiteX70" fmla="*/ 6064370 w 7315200"/>
              <a:gd name="connsiteY70" fmla="*/ 483079 h 1276710"/>
              <a:gd name="connsiteX71" fmla="*/ 6176513 w 7315200"/>
              <a:gd name="connsiteY71" fmla="*/ 457200 h 1276710"/>
              <a:gd name="connsiteX72" fmla="*/ 6228272 w 7315200"/>
              <a:gd name="connsiteY72" fmla="*/ 439947 h 1276710"/>
              <a:gd name="connsiteX73" fmla="*/ 6288657 w 7315200"/>
              <a:gd name="connsiteY73" fmla="*/ 422694 h 1276710"/>
              <a:gd name="connsiteX74" fmla="*/ 6340415 w 7315200"/>
              <a:gd name="connsiteY74" fmla="*/ 414068 h 1276710"/>
              <a:gd name="connsiteX75" fmla="*/ 6418053 w 7315200"/>
              <a:gd name="connsiteY75" fmla="*/ 370936 h 1276710"/>
              <a:gd name="connsiteX76" fmla="*/ 6487064 w 7315200"/>
              <a:gd name="connsiteY76" fmla="*/ 319177 h 1276710"/>
              <a:gd name="connsiteX77" fmla="*/ 6538823 w 7315200"/>
              <a:gd name="connsiteY77" fmla="*/ 301925 h 1276710"/>
              <a:gd name="connsiteX78" fmla="*/ 6590581 w 7315200"/>
              <a:gd name="connsiteY78" fmla="*/ 276045 h 1276710"/>
              <a:gd name="connsiteX79" fmla="*/ 6633713 w 7315200"/>
              <a:gd name="connsiteY79" fmla="*/ 224287 h 1276710"/>
              <a:gd name="connsiteX80" fmla="*/ 6711351 w 7315200"/>
              <a:gd name="connsiteY80" fmla="*/ 163902 h 1276710"/>
              <a:gd name="connsiteX81" fmla="*/ 6771736 w 7315200"/>
              <a:gd name="connsiteY81" fmla="*/ 146649 h 1276710"/>
              <a:gd name="connsiteX82" fmla="*/ 6832121 w 7315200"/>
              <a:gd name="connsiteY82" fmla="*/ 138023 h 1276710"/>
              <a:gd name="connsiteX83" fmla="*/ 7177177 w 7315200"/>
              <a:gd name="connsiteY83" fmla="*/ 138023 h 1276710"/>
              <a:gd name="connsiteX84" fmla="*/ 7211683 w 7315200"/>
              <a:gd name="connsiteY84" fmla="*/ 146649 h 1276710"/>
              <a:gd name="connsiteX85" fmla="*/ 7315200 w 7315200"/>
              <a:gd name="connsiteY85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673525 w 7315200"/>
              <a:gd name="connsiteY34" fmla="*/ 1052423 h 1276710"/>
              <a:gd name="connsiteX35" fmla="*/ 1725283 w 7315200"/>
              <a:gd name="connsiteY35" fmla="*/ 1078302 h 1276710"/>
              <a:gd name="connsiteX36" fmla="*/ 1742536 w 7315200"/>
              <a:gd name="connsiteY36" fmla="*/ 1104181 h 1276710"/>
              <a:gd name="connsiteX37" fmla="*/ 1777042 w 7315200"/>
              <a:gd name="connsiteY37" fmla="*/ 1112808 h 1276710"/>
              <a:gd name="connsiteX38" fmla="*/ 1854679 w 7315200"/>
              <a:gd name="connsiteY38" fmla="*/ 1130060 h 1276710"/>
              <a:gd name="connsiteX39" fmla="*/ 1880559 w 7315200"/>
              <a:gd name="connsiteY39" fmla="*/ 1147313 h 1276710"/>
              <a:gd name="connsiteX40" fmla="*/ 1984076 w 7315200"/>
              <a:gd name="connsiteY40" fmla="*/ 1164566 h 1276710"/>
              <a:gd name="connsiteX41" fmla="*/ 2027208 w 7315200"/>
              <a:gd name="connsiteY41" fmla="*/ 1173193 h 1276710"/>
              <a:gd name="connsiteX42" fmla="*/ 2294626 w 7315200"/>
              <a:gd name="connsiteY42" fmla="*/ 1207698 h 1276710"/>
              <a:gd name="connsiteX43" fmla="*/ 2424023 w 7315200"/>
              <a:gd name="connsiteY43" fmla="*/ 1216325 h 1276710"/>
              <a:gd name="connsiteX44" fmla="*/ 2475781 w 7315200"/>
              <a:gd name="connsiteY44" fmla="*/ 1233577 h 1276710"/>
              <a:gd name="connsiteX45" fmla="*/ 2518913 w 7315200"/>
              <a:gd name="connsiteY45" fmla="*/ 1250830 h 1276710"/>
              <a:gd name="connsiteX46" fmla="*/ 2665562 w 7315200"/>
              <a:gd name="connsiteY46" fmla="*/ 1268083 h 1276710"/>
              <a:gd name="connsiteX47" fmla="*/ 2691442 w 7315200"/>
              <a:gd name="connsiteY47" fmla="*/ 1276710 h 1276710"/>
              <a:gd name="connsiteX48" fmla="*/ 3062377 w 7315200"/>
              <a:gd name="connsiteY48" fmla="*/ 1268083 h 1276710"/>
              <a:gd name="connsiteX49" fmla="*/ 3228925 w 7315200"/>
              <a:gd name="connsiteY49" fmla="*/ 1259457 h 1276710"/>
              <a:gd name="connsiteX50" fmla="*/ 3614468 w 7315200"/>
              <a:gd name="connsiteY50" fmla="*/ 1259457 h 1276710"/>
              <a:gd name="connsiteX51" fmla="*/ 3722747 w 7315200"/>
              <a:gd name="connsiteY51" fmla="*/ 1250830 h 1276710"/>
              <a:gd name="connsiteX52" fmla="*/ 3925019 w 7315200"/>
              <a:gd name="connsiteY52" fmla="*/ 1259457 h 1276710"/>
              <a:gd name="connsiteX53" fmla="*/ 4088921 w 7315200"/>
              <a:gd name="connsiteY53" fmla="*/ 1250830 h 1276710"/>
              <a:gd name="connsiteX54" fmla="*/ 4226943 w 7315200"/>
              <a:gd name="connsiteY54" fmla="*/ 1233577 h 1276710"/>
              <a:gd name="connsiteX55" fmla="*/ 4347713 w 7315200"/>
              <a:gd name="connsiteY55" fmla="*/ 1216325 h 1276710"/>
              <a:gd name="connsiteX56" fmla="*/ 4525851 w 7315200"/>
              <a:gd name="connsiteY56" fmla="*/ 1195632 h 1276710"/>
              <a:gd name="connsiteX57" fmla="*/ 4886838 w 7315200"/>
              <a:gd name="connsiteY57" fmla="*/ 1181396 h 1276710"/>
              <a:gd name="connsiteX58" fmla="*/ 5014541 w 7315200"/>
              <a:gd name="connsiteY58" fmla="*/ 1178379 h 1276710"/>
              <a:gd name="connsiteX59" fmla="*/ 5204322 w 7315200"/>
              <a:gd name="connsiteY59" fmla="*/ 1166736 h 1276710"/>
              <a:gd name="connsiteX60" fmla="*/ 5460098 w 7315200"/>
              <a:gd name="connsiteY60" fmla="*/ 1180972 h 1276710"/>
              <a:gd name="connsiteX61" fmla="*/ 5719737 w 7315200"/>
              <a:gd name="connsiteY61" fmla="*/ 1169329 h 1276710"/>
              <a:gd name="connsiteX62" fmla="*/ 5793088 w 7315200"/>
              <a:gd name="connsiteY62" fmla="*/ 1104181 h 1276710"/>
              <a:gd name="connsiteX63" fmla="*/ 5822830 w 7315200"/>
              <a:gd name="connsiteY63" fmla="*/ 1017917 h 1276710"/>
              <a:gd name="connsiteX64" fmla="*/ 5857336 w 7315200"/>
              <a:gd name="connsiteY64" fmla="*/ 879894 h 1276710"/>
              <a:gd name="connsiteX65" fmla="*/ 5883215 w 7315200"/>
              <a:gd name="connsiteY65" fmla="*/ 785004 h 1276710"/>
              <a:gd name="connsiteX66" fmla="*/ 5891842 w 7315200"/>
              <a:gd name="connsiteY66" fmla="*/ 629728 h 1276710"/>
              <a:gd name="connsiteX67" fmla="*/ 5960853 w 7315200"/>
              <a:gd name="connsiteY67" fmla="*/ 543464 h 1276710"/>
              <a:gd name="connsiteX68" fmla="*/ 5986732 w 7315200"/>
              <a:gd name="connsiteY68" fmla="*/ 526211 h 1276710"/>
              <a:gd name="connsiteX69" fmla="*/ 6064370 w 7315200"/>
              <a:gd name="connsiteY69" fmla="*/ 483079 h 1276710"/>
              <a:gd name="connsiteX70" fmla="*/ 6176513 w 7315200"/>
              <a:gd name="connsiteY70" fmla="*/ 457200 h 1276710"/>
              <a:gd name="connsiteX71" fmla="*/ 6228272 w 7315200"/>
              <a:gd name="connsiteY71" fmla="*/ 439947 h 1276710"/>
              <a:gd name="connsiteX72" fmla="*/ 6288657 w 7315200"/>
              <a:gd name="connsiteY72" fmla="*/ 422694 h 1276710"/>
              <a:gd name="connsiteX73" fmla="*/ 6340415 w 7315200"/>
              <a:gd name="connsiteY73" fmla="*/ 414068 h 1276710"/>
              <a:gd name="connsiteX74" fmla="*/ 6418053 w 7315200"/>
              <a:gd name="connsiteY74" fmla="*/ 370936 h 1276710"/>
              <a:gd name="connsiteX75" fmla="*/ 6487064 w 7315200"/>
              <a:gd name="connsiteY75" fmla="*/ 319177 h 1276710"/>
              <a:gd name="connsiteX76" fmla="*/ 6538823 w 7315200"/>
              <a:gd name="connsiteY76" fmla="*/ 301925 h 1276710"/>
              <a:gd name="connsiteX77" fmla="*/ 6590581 w 7315200"/>
              <a:gd name="connsiteY77" fmla="*/ 276045 h 1276710"/>
              <a:gd name="connsiteX78" fmla="*/ 6633713 w 7315200"/>
              <a:gd name="connsiteY78" fmla="*/ 224287 h 1276710"/>
              <a:gd name="connsiteX79" fmla="*/ 6711351 w 7315200"/>
              <a:gd name="connsiteY79" fmla="*/ 163902 h 1276710"/>
              <a:gd name="connsiteX80" fmla="*/ 6771736 w 7315200"/>
              <a:gd name="connsiteY80" fmla="*/ 146649 h 1276710"/>
              <a:gd name="connsiteX81" fmla="*/ 6832121 w 7315200"/>
              <a:gd name="connsiteY81" fmla="*/ 138023 h 1276710"/>
              <a:gd name="connsiteX82" fmla="*/ 7177177 w 7315200"/>
              <a:gd name="connsiteY82" fmla="*/ 138023 h 1276710"/>
              <a:gd name="connsiteX83" fmla="*/ 7211683 w 7315200"/>
              <a:gd name="connsiteY83" fmla="*/ 146649 h 1276710"/>
              <a:gd name="connsiteX84" fmla="*/ 7315200 w 7315200"/>
              <a:gd name="connsiteY84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673525 w 7315200"/>
              <a:gd name="connsiteY34" fmla="*/ 1052423 h 1276710"/>
              <a:gd name="connsiteX35" fmla="*/ 1725283 w 7315200"/>
              <a:gd name="connsiteY35" fmla="*/ 1078302 h 1276710"/>
              <a:gd name="connsiteX36" fmla="*/ 1777042 w 7315200"/>
              <a:gd name="connsiteY36" fmla="*/ 1112808 h 1276710"/>
              <a:gd name="connsiteX37" fmla="*/ 1854679 w 7315200"/>
              <a:gd name="connsiteY37" fmla="*/ 1130060 h 1276710"/>
              <a:gd name="connsiteX38" fmla="*/ 1880559 w 7315200"/>
              <a:gd name="connsiteY38" fmla="*/ 1147313 h 1276710"/>
              <a:gd name="connsiteX39" fmla="*/ 1984076 w 7315200"/>
              <a:gd name="connsiteY39" fmla="*/ 1164566 h 1276710"/>
              <a:gd name="connsiteX40" fmla="*/ 2027208 w 7315200"/>
              <a:gd name="connsiteY40" fmla="*/ 1173193 h 1276710"/>
              <a:gd name="connsiteX41" fmla="*/ 2294626 w 7315200"/>
              <a:gd name="connsiteY41" fmla="*/ 1207698 h 1276710"/>
              <a:gd name="connsiteX42" fmla="*/ 2424023 w 7315200"/>
              <a:gd name="connsiteY42" fmla="*/ 1216325 h 1276710"/>
              <a:gd name="connsiteX43" fmla="*/ 2475781 w 7315200"/>
              <a:gd name="connsiteY43" fmla="*/ 1233577 h 1276710"/>
              <a:gd name="connsiteX44" fmla="*/ 2518913 w 7315200"/>
              <a:gd name="connsiteY44" fmla="*/ 1250830 h 1276710"/>
              <a:gd name="connsiteX45" fmla="*/ 2665562 w 7315200"/>
              <a:gd name="connsiteY45" fmla="*/ 1268083 h 1276710"/>
              <a:gd name="connsiteX46" fmla="*/ 2691442 w 7315200"/>
              <a:gd name="connsiteY46" fmla="*/ 1276710 h 1276710"/>
              <a:gd name="connsiteX47" fmla="*/ 3062377 w 7315200"/>
              <a:gd name="connsiteY47" fmla="*/ 1268083 h 1276710"/>
              <a:gd name="connsiteX48" fmla="*/ 3228925 w 7315200"/>
              <a:gd name="connsiteY48" fmla="*/ 1259457 h 1276710"/>
              <a:gd name="connsiteX49" fmla="*/ 3614468 w 7315200"/>
              <a:gd name="connsiteY49" fmla="*/ 1259457 h 1276710"/>
              <a:gd name="connsiteX50" fmla="*/ 3722747 w 7315200"/>
              <a:gd name="connsiteY50" fmla="*/ 1250830 h 1276710"/>
              <a:gd name="connsiteX51" fmla="*/ 3925019 w 7315200"/>
              <a:gd name="connsiteY51" fmla="*/ 1259457 h 1276710"/>
              <a:gd name="connsiteX52" fmla="*/ 4088921 w 7315200"/>
              <a:gd name="connsiteY52" fmla="*/ 1250830 h 1276710"/>
              <a:gd name="connsiteX53" fmla="*/ 4226943 w 7315200"/>
              <a:gd name="connsiteY53" fmla="*/ 1233577 h 1276710"/>
              <a:gd name="connsiteX54" fmla="*/ 4347713 w 7315200"/>
              <a:gd name="connsiteY54" fmla="*/ 1216325 h 1276710"/>
              <a:gd name="connsiteX55" fmla="*/ 4525851 w 7315200"/>
              <a:gd name="connsiteY55" fmla="*/ 1195632 h 1276710"/>
              <a:gd name="connsiteX56" fmla="*/ 4886838 w 7315200"/>
              <a:gd name="connsiteY56" fmla="*/ 1181396 h 1276710"/>
              <a:gd name="connsiteX57" fmla="*/ 5014541 w 7315200"/>
              <a:gd name="connsiteY57" fmla="*/ 1178379 h 1276710"/>
              <a:gd name="connsiteX58" fmla="*/ 5204322 w 7315200"/>
              <a:gd name="connsiteY58" fmla="*/ 1166736 h 1276710"/>
              <a:gd name="connsiteX59" fmla="*/ 5460098 w 7315200"/>
              <a:gd name="connsiteY59" fmla="*/ 1180972 h 1276710"/>
              <a:gd name="connsiteX60" fmla="*/ 5719737 w 7315200"/>
              <a:gd name="connsiteY60" fmla="*/ 1169329 h 1276710"/>
              <a:gd name="connsiteX61" fmla="*/ 5793088 w 7315200"/>
              <a:gd name="connsiteY61" fmla="*/ 1104181 h 1276710"/>
              <a:gd name="connsiteX62" fmla="*/ 5822830 w 7315200"/>
              <a:gd name="connsiteY62" fmla="*/ 1017917 h 1276710"/>
              <a:gd name="connsiteX63" fmla="*/ 5857336 w 7315200"/>
              <a:gd name="connsiteY63" fmla="*/ 879894 h 1276710"/>
              <a:gd name="connsiteX64" fmla="*/ 5883215 w 7315200"/>
              <a:gd name="connsiteY64" fmla="*/ 785004 h 1276710"/>
              <a:gd name="connsiteX65" fmla="*/ 5891842 w 7315200"/>
              <a:gd name="connsiteY65" fmla="*/ 629728 h 1276710"/>
              <a:gd name="connsiteX66" fmla="*/ 5960853 w 7315200"/>
              <a:gd name="connsiteY66" fmla="*/ 543464 h 1276710"/>
              <a:gd name="connsiteX67" fmla="*/ 5986732 w 7315200"/>
              <a:gd name="connsiteY67" fmla="*/ 526211 h 1276710"/>
              <a:gd name="connsiteX68" fmla="*/ 6064370 w 7315200"/>
              <a:gd name="connsiteY68" fmla="*/ 483079 h 1276710"/>
              <a:gd name="connsiteX69" fmla="*/ 6176513 w 7315200"/>
              <a:gd name="connsiteY69" fmla="*/ 457200 h 1276710"/>
              <a:gd name="connsiteX70" fmla="*/ 6228272 w 7315200"/>
              <a:gd name="connsiteY70" fmla="*/ 439947 h 1276710"/>
              <a:gd name="connsiteX71" fmla="*/ 6288657 w 7315200"/>
              <a:gd name="connsiteY71" fmla="*/ 422694 h 1276710"/>
              <a:gd name="connsiteX72" fmla="*/ 6340415 w 7315200"/>
              <a:gd name="connsiteY72" fmla="*/ 414068 h 1276710"/>
              <a:gd name="connsiteX73" fmla="*/ 6418053 w 7315200"/>
              <a:gd name="connsiteY73" fmla="*/ 370936 h 1276710"/>
              <a:gd name="connsiteX74" fmla="*/ 6487064 w 7315200"/>
              <a:gd name="connsiteY74" fmla="*/ 319177 h 1276710"/>
              <a:gd name="connsiteX75" fmla="*/ 6538823 w 7315200"/>
              <a:gd name="connsiteY75" fmla="*/ 301925 h 1276710"/>
              <a:gd name="connsiteX76" fmla="*/ 6590581 w 7315200"/>
              <a:gd name="connsiteY76" fmla="*/ 276045 h 1276710"/>
              <a:gd name="connsiteX77" fmla="*/ 6633713 w 7315200"/>
              <a:gd name="connsiteY77" fmla="*/ 224287 h 1276710"/>
              <a:gd name="connsiteX78" fmla="*/ 6711351 w 7315200"/>
              <a:gd name="connsiteY78" fmla="*/ 163902 h 1276710"/>
              <a:gd name="connsiteX79" fmla="*/ 6771736 w 7315200"/>
              <a:gd name="connsiteY79" fmla="*/ 146649 h 1276710"/>
              <a:gd name="connsiteX80" fmla="*/ 6832121 w 7315200"/>
              <a:gd name="connsiteY80" fmla="*/ 138023 h 1276710"/>
              <a:gd name="connsiteX81" fmla="*/ 7177177 w 7315200"/>
              <a:gd name="connsiteY81" fmla="*/ 138023 h 1276710"/>
              <a:gd name="connsiteX82" fmla="*/ 7211683 w 7315200"/>
              <a:gd name="connsiteY82" fmla="*/ 146649 h 1276710"/>
              <a:gd name="connsiteX83" fmla="*/ 7315200 w 7315200"/>
              <a:gd name="connsiteY8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725283 w 7315200"/>
              <a:gd name="connsiteY34" fmla="*/ 1078302 h 1276710"/>
              <a:gd name="connsiteX35" fmla="*/ 1777042 w 7315200"/>
              <a:gd name="connsiteY35" fmla="*/ 1112808 h 1276710"/>
              <a:gd name="connsiteX36" fmla="*/ 1854679 w 7315200"/>
              <a:gd name="connsiteY36" fmla="*/ 1130060 h 1276710"/>
              <a:gd name="connsiteX37" fmla="*/ 1880559 w 7315200"/>
              <a:gd name="connsiteY37" fmla="*/ 1147313 h 1276710"/>
              <a:gd name="connsiteX38" fmla="*/ 1984076 w 7315200"/>
              <a:gd name="connsiteY38" fmla="*/ 1164566 h 1276710"/>
              <a:gd name="connsiteX39" fmla="*/ 2027208 w 7315200"/>
              <a:gd name="connsiteY39" fmla="*/ 1173193 h 1276710"/>
              <a:gd name="connsiteX40" fmla="*/ 2294626 w 7315200"/>
              <a:gd name="connsiteY40" fmla="*/ 1207698 h 1276710"/>
              <a:gd name="connsiteX41" fmla="*/ 2424023 w 7315200"/>
              <a:gd name="connsiteY41" fmla="*/ 1216325 h 1276710"/>
              <a:gd name="connsiteX42" fmla="*/ 2475781 w 7315200"/>
              <a:gd name="connsiteY42" fmla="*/ 1233577 h 1276710"/>
              <a:gd name="connsiteX43" fmla="*/ 2518913 w 7315200"/>
              <a:gd name="connsiteY43" fmla="*/ 1250830 h 1276710"/>
              <a:gd name="connsiteX44" fmla="*/ 2665562 w 7315200"/>
              <a:gd name="connsiteY44" fmla="*/ 1268083 h 1276710"/>
              <a:gd name="connsiteX45" fmla="*/ 2691442 w 7315200"/>
              <a:gd name="connsiteY45" fmla="*/ 1276710 h 1276710"/>
              <a:gd name="connsiteX46" fmla="*/ 3062377 w 7315200"/>
              <a:gd name="connsiteY46" fmla="*/ 1268083 h 1276710"/>
              <a:gd name="connsiteX47" fmla="*/ 3228925 w 7315200"/>
              <a:gd name="connsiteY47" fmla="*/ 1259457 h 1276710"/>
              <a:gd name="connsiteX48" fmla="*/ 3614468 w 7315200"/>
              <a:gd name="connsiteY48" fmla="*/ 1259457 h 1276710"/>
              <a:gd name="connsiteX49" fmla="*/ 3722747 w 7315200"/>
              <a:gd name="connsiteY49" fmla="*/ 1250830 h 1276710"/>
              <a:gd name="connsiteX50" fmla="*/ 3925019 w 7315200"/>
              <a:gd name="connsiteY50" fmla="*/ 1259457 h 1276710"/>
              <a:gd name="connsiteX51" fmla="*/ 4088921 w 7315200"/>
              <a:gd name="connsiteY51" fmla="*/ 1250830 h 1276710"/>
              <a:gd name="connsiteX52" fmla="*/ 4226943 w 7315200"/>
              <a:gd name="connsiteY52" fmla="*/ 1233577 h 1276710"/>
              <a:gd name="connsiteX53" fmla="*/ 4347713 w 7315200"/>
              <a:gd name="connsiteY53" fmla="*/ 1216325 h 1276710"/>
              <a:gd name="connsiteX54" fmla="*/ 4525851 w 7315200"/>
              <a:gd name="connsiteY54" fmla="*/ 1195632 h 1276710"/>
              <a:gd name="connsiteX55" fmla="*/ 4886838 w 7315200"/>
              <a:gd name="connsiteY55" fmla="*/ 1181396 h 1276710"/>
              <a:gd name="connsiteX56" fmla="*/ 5014541 w 7315200"/>
              <a:gd name="connsiteY56" fmla="*/ 1178379 h 1276710"/>
              <a:gd name="connsiteX57" fmla="*/ 5204322 w 7315200"/>
              <a:gd name="connsiteY57" fmla="*/ 1166736 h 1276710"/>
              <a:gd name="connsiteX58" fmla="*/ 5460098 w 7315200"/>
              <a:gd name="connsiteY58" fmla="*/ 1180972 h 1276710"/>
              <a:gd name="connsiteX59" fmla="*/ 5719737 w 7315200"/>
              <a:gd name="connsiteY59" fmla="*/ 1169329 h 1276710"/>
              <a:gd name="connsiteX60" fmla="*/ 5793088 w 7315200"/>
              <a:gd name="connsiteY60" fmla="*/ 1104181 h 1276710"/>
              <a:gd name="connsiteX61" fmla="*/ 5822830 w 7315200"/>
              <a:gd name="connsiteY61" fmla="*/ 1017917 h 1276710"/>
              <a:gd name="connsiteX62" fmla="*/ 5857336 w 7315200"/>
              <a:gd name="connsiteY62" fmla="*/ 879894 h 1276710"/>
              <a:gd name="connsiteX63" fmla="*/ 5883215 w 7315200"/>
              <a:gd name="connsiteY63" fmla="*/ 785004 h 1276710"/>
              <a:gd name="connsiteX64" fmla="*/ 5891842 w 7315200"/>
              <a:gd name="connsiteY64" fmla="*/ 629728 h 1276710"/>
              <a:gd name="connsiteX65" fmla="*/ 5960853 w 7315200"/>
              <a:gd name="connsiteY65" fmla="*/ 543464 h 1276710"/>
              <a:gd name="connsiteX66" fmla="*/ 5986732 w 7315200"/>
              <a:gd name="connsiteY66" fmla="*/ 526211 h 1276710"/>
              <a:gd name="connsiteX67" fmla="*/ 6064370 w 7315200"/>
              <a:gd name="connsiteY67" fmla="*/ 483079 h 1276710"/>
              <a:gd name="connsiteX68" fmla="*/ 6176513 w 7315200"/>
              <a:gd name="connsiteY68" fmla="*/ 457200 h 1276710"/>
              <a:gd name="connsiteX69" fmla="*/ 6228272 w 7315200"/>
              <a:gd name="connsiteY69" fmla="*/ 439947 h 1276710"/>
              <a:gd name="connsiteX70" fmla="*/ 6288657 w 7315200"/>
              <a:gd name="connsiteY70" fmla="*/ 422694 h 1276710"/>
              <a:gd name="connsiteX71" fmla="*/ 6340415 w 7315200"/>
              <a:gd name="connsiteY71" fmla="*/ 414068 h 1276710"/>
              <a:gd name="connsiteX72" fmla="*/ 6418053 w 7315200"/>
              <a:gd name="connsiteY72" fmla="*/ 370936 h 1276710"/>
              <a:gd name="connsiteX73" fmla="*/ 6487064 w 7315200"/>
              <a:gd name="connsiteY73" fmla="*/ 319177 h 1276710"/>
              <a:gd name="connsiteX74" fmla="*/ 6538823 w 7315200"/>
              <a:gd name="connsiteY74" fmla="*/ 301925 h 1276710"/>
              <a:gd name="connsiteX75" fmla="*/ 6590581 w 7315200"/>
              <a:gd name="connsiteY75" fmla="*/ 276045 h 1276710"/>
              <a:gd name="connsiteX76" fmla="*/ 6633713 w 7315200"/>
              <a:gd name="connsiteY76" fmla="*/ 224287 h 1276710"/>
              <a:gd name="connsiteX77" fmla="*/ 6711351 w 7315200"/>
              <a:gd name="connsiteY77" fmla="*/ 163902 h 1276710"/>
              <a:gd name="connsiteX78" fmla="*/ 6771736 w 7315200"/>
              <a:gd name="connsiteY78" fmla="*/ 146649 h 1276710"/>
              <a:gd name="connsiteX79" fmla="*/ 6832121 w 7315200"/>
              <a:gd name="connsiteY79" fmla="*/ 138023 h 1276710"/>
              <a:gd name="connsiteX80" fmla="*/ 7177177 w 7315200"/>
              <a:gd name="connsiteY80" fmla="*/ 138023 h 1276710"/>
              <a:gd name="connsiteX81" fmla="*/ 7211683 w 7315200"/>
              <a:gd name="connsiteY81" fmla="*/ 146649 h 1276710"/>
              <a:gd name="connsiteX82" fmla="*/ 7315200 w 7315200"/>
              <a:gd name="connsiteY8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725283 w 7315200"/>
              <a:gd name="connsiteY34" fmla="*/ 1078302 h 1276710"/>
              <a:gd name="connsiteX35" fmla="*/ 1777042 w 7315200"/>
              <a:gd name="connsiteY35" fmla="*/ 1112808 h 1276710"/>
              <a:gd name="connsiteX36" fmla="*/ 1854679 w 7315200"/>
              <a:gd name="connsiteY36" fmla="*/ 1130060 h 1276710"/>
              <a:gd name="connsiteX37" fmla="*/ 1880559 w 7315200"/>
              <a:gd name="connsiteY37" fmla="*/ 1147313 h 1276710"/>
              <a:gd name="connsiteX38" fmla="*/ 1984076 w 7315200"/>
              <a:gd name="connsiteY38" fmla="*/ 1164566 h 1276710"/>
              <a:gd name="connsiteX39" fmla="*/ 2027208 w 7315200"/>
              <a:gd name="connsiteY39" fmla="*/ 1173193 h 1276710"/>
              <a:gd name="connsiteX40" fmla="*/ 2294626 w 7315200"/>
              <a:gd name="connsiteY40" fmla="*/ 1207698 h 1276710"/>
              <a:gd name="connsiteX41" fmla="*/ 2424023 w 7315200"/>
              <a:gd name="connsiteY41" fmla="*/ 1216325 h 1276710"/>
              <a:gd name="connsiteX42" fmla="*/ 2475781 w 7315200"/>
              <a:gd name="connsiteY42" fmla="*/ 1233577 h 1276710"/>
              <a:gd name="connsiteX43" fmla="*/ 2518913 w 7315200"/>
              <a:gd name="connsiteY43" fmla="*/ 1250830 h 1276710"/>
              <a:gd name="connsiteX44" fmla="*/ 2665562 w 7315200"/>
              <a:gd name="connsiteY44" fmla="*/ 1268083 h 1276710"/>
              <a:gd name="connsiteX45" fmla="*/ 2691442 w 7315200"/>
              <a:gd name="connsiteY45" fmla="*/ 1276710 h 1276710"/>
              <a:gd name="connsiteX46" fmla="*/ 3062377 w 7315200"/>
              <a:gd name="connsiteY46" fmla="*/ 1268083 h 1276710"/>
              <a:gd name="connsiteX47" fmla="*/ 3228925 w 7315200"/>
              <a:gd name="connsiteY47" fmla="*/ 1259457 h 1276710"/>
              <a:gd name="connsiteX48" fmla="*/ 3614468 w 7315200"/>
              <a:gd name="connsiteY48" fmla="*/ 1259457 h 1276710"/>
              <a:gd name="connsiteX49" fmla="*/ 3722747 w 7315200"/>
              <a:gd name="connsiteY49" fmla="*/ 1250830 h 1276710"/>
              <a:gd name="connsiteX50" fmla="*/ 3925019 w 7315200"/>
              <a:gd name="connsiteY50" fmla="*/ 1259457 h 1276710"/>
              <a:gd name="connsiteX51" fmla="*/ 4088921 w 7315200"/>
              <a:gd name="connsiteY51" fmla="*/ 1250830 h 1276710"/>
              <a:gd name="connsiteX52" fmla="*/ 4226943 w 7315200"/>
              <a:gd name="connsiteY52" fmla="*/ 1233577 h 1276710"/>
              <a:gd name="connsiteX53" fmla="*/ 4347713 w 7315200"/>
              <a:gd name="connsiteY53" fmla="*/ 1216325 h 1276710"/>
              <a:gd name="connsiteX54" fmla="*/ 4525851 w 7315200"/>
              <a:gd name="connsiteY54" fmla="*/ 1195632 h 1276710"/>
              <a:gd name="connsiteX55" fmla="*/ 4886838 w 7315200"/>
              <a:gd name="connsiteY55" fmla="*/ 1181396 h 1276710"/>
              <a:gd name="connsiteX56" fmla="*/ 5014541 w 7315200"/>
              <a:gd name="connsiteY56" fmla="*/ 1178379 h 1276710"/>
              <a:gd name="connsiteX57" fmla="*/ 5204322 w 7315200"/>
              <a:gd name="connsiteY57" fmla="*/ 1166736 h 1276710"/>
              <a:gd name="connsiteX58" fmla="*/ 5460098 w 7315200"/>
              <a:gd name="connsiteY58" fmla="*/ 1180972 h 1276710"/>
              <a:gd name="connsiteX59" fmla="*/ 5719737 w 7315200"/>
              <a:gd name="connsiteY59" fmla="*/ 1169329 h 1276710"/>
              <a:gd name="connsiteX60" fmla="*/ 5765039 w 7315200"/>
              <a:gd name="connsiteY60" fmla="*/ 1081741 h 1276710"/>
              <a:gd name="connsiteX61" fmla="*/ 5822830 w 7315200"/>
              <a:gd name="connsiteY61" fmla="*/ 1017917 h 1276710"/>
              <a:gd name="connsiteX62" fmla="*/ 5857336 w 7315200"/>
              <a:gd name="connsiteY62" fmla="*/ 879894 h 1276710"/>
              <a:gd name="connsiteX63" fmla="*/ 5883215 w 7315200"/>
              <a:gd name="connsiteY63" fmla="*/ 785004 h 1276710"/>
              <a:gd name="connsiteX64" fmla="*/ 5891842 w 7315200"/>
              <a:gd name="connsiteY64" fmla="*/ 629728 h 1276710"/>
              <a:gd name="connsiteX65" fmla="*/ 5960853 w 7315200"/>
              <a:gd name="connsiteY65" fmla="*/ 543464 h 1276710"/>
              <a:gd name="connsiteX66" fmla="*/ 5986732 w 7315200"/>
              <a:gd name="connsiteY66" fmla="*/ 526211 h 1276710"/>
              <a:gd name="connsiteX67" fmla="*/ 6064370 w 7315200"/>
              <a:gd name="connsiteY67" fmla="*/ 483079 h 1276710"/>
              <a:gd name="connsiteX68" fmla="*/ 6176513 w 7315200"/>
              <a:gd name="connsiteY68" fmla="*/ 457200 h 1276710"/>
              <a:gd name="connsiteX69" fmla="*/ 6228272 w 7315200"/>
              <a:gd name="connsiteY69" fmla="*/ 439947 h 1276710"/>
              <a:gd name="connsiteX70" fmla="*/ 6288657 w 7315200"/>
              <a:gd name="connsiteY70" fmla="*/ 422694 h 1276710"/>
              <a:gd name="connsiteX71" fmla="*/ 6340415 w 7315200"/>
              <a:gd name="connsiteY71" fmla="*/ 414068 h 1276710"/>
              <a:gd name="connsiteX72" fmla="*/ 6418053 w 7315200"/>
              <a:gd name="connsiteY72" fmla="*/ 370936 h 1276710"/>
              <a:gd name="connsiteX73" fmla="*/ 6487064 w 7315200"/>
              <a:gd name="connsiteY73" fmla="*/ 319177 h 1276710"/>
              <a:gd name="connsiteX74" fmla="*/ 6538823 w 7315200"/>
              <a:gd name="connsiteY74" fmla="*/ 301925 h 1276710"/>
              <a:gd name="connsiteX75" fmla="*/ 6590581 w 7315200"/>
              <a:gd name="connsiteY75" fmla="*/ 276045 h 1276710"/>
              <a:gd name="connsiteX76" fmla="*/ 6633713 w 7315200"/>
              <a:gd name="connsiteY76" fmla="*/ 224287 h 1276710"/>
              <a:gd name="connsiteX77" fmla="*/ 6711351 w 7315200"/>
              <a:gd name="connsiteY77" fmla="*/ 163902 h 1276710"/>
              <a:gd name="connsiteX78" fmla="*/ 6771736 w 7315200"/>
              <a:gd name="connsiteY78" fmla="*/ 146649 h 1276710"/>
              <a:gd name="connsiteX79" fmla="*/ 6832121 w 7315200"/>
              <a:gd name="connsiteY79" fmla="*/ 138023 h 1276710"/>
              <a:gd name="connsiteX80" fmla="*/ 7177177 w 7315200"/>
              <a:gd name="connsiteY80" fmla="*/ 138023 h 1276710"/>
              <a:gd name="connsiteX81" fmla="*/ 7211683 w 7315200"/>
              <a:gd name="connsiteY81" fmla="*/ 146649 h 1276710"/>
              <a:gd name="connsiteX82" fmla="*/ 7315200 w 7315200"/>
              <a:gd name="connsiteY8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725283 w 7315200"/>
              <a:gd name="connsiteY34" fmla="*/ 1078302 h 1276710"/>
              <a:gd name="connsiteX35" fmla="*/ 1777042 w 7315200"/>
              <a:gd name="connsiteY35" fmla="*/ 1112808 h 1276710"/>
              <a:gd name="connsiteX36" fmla="*/ 1854679 w 7315200"/>
              <a:gd name="connsiteY36" fmla="*/ 1130060 h 1276710"/>
              <a:gd name="connsiteX37" fmla="*/ 1880559 w 7315200"/>
              <a:gd name="connsiteY37" fmla="*/ 1147313 h 1276710"/>
              <a:gd name="connsiteX38" fmla="*/ 1984076 w 7315200"/>
              <a:gd name="connsiteY38" fmla="*/ 1164566 h 1276710"/>
              <a:gd name="connsiteX39" fmla="*/ 2027208 w 7315200"/>
              <a:gd name="connsiteY39" fmla="*/ 1173193 h 1276710"/>
              <a:gd name="connsiteX40" fmla="*/ 2294626 w 7315200"/>
              <a:gd name="connsiteY40" fmla="*/ 1207698 h 1276710"/>
              <a:gd name="connsiteX41" fmla="*/ 2424023 w 7315200"/>
              <a:gd name="connsiteY41" fmla="*/ 1216325 h 1276710"/>
              <a:gd name="connsiteX42" fmla="*/ 2475781 w 7315200"/>
              <a:gd name="connsiteY42" fmla="*/ 1233577 h 1276710"/>
              <a:gd name="connsiteX43" fmla="*/ 2518913 w 7315200"/>
              <a:gd name="connsiteY43" fmla="*/ 1250830 h 1276710"/>
              <a:gd name="connsiteX44" fmla="*/ 2665562 w 7315200"/>
              <a:gd name="connsiteY44" fmla="*/ 1268083 h 1276710"/>
              <a:gd name="connsiteX45" fmla="*/ 2691442 w 7315200"/>
              <a:gd name="connsiteY45" fmla="*/ 1276710 h 1276710"/>
              <a:gd name="connsiteX46" fmla="*/ 3062377 w 7315200"/>
              <a:gd name="connsiteY46" fmla="*/ 1268083 h 1276710"/>
              <a:gd name="connsiteX47" fmla="*/ 3228925 w 7315200"/>
              <a:gd name="connsiteY47" fmla="*/ 1259457 h 1276710"/>
              <a:gd name="connsiteX48" fmla="*/ 3614468 w 7315200"/>
              <a:gd name="connsiteY48" fmla="*/ 1259457 h 1276710"/>
              <a:gd name="connsiteX49" fmla="*/ 3722747 w 7315200"/>
              <a:gd name="connsiteY49" fmla="*/ 1250830 h 1276710"/>
              <a:gd name="connsiteX50" fmla="*/ 3925019 w 7315200"/>
              <a:gd name="connsiteY50" fmla="*/ 1259457 h 1276710"/>
              <a:gd name="connsiteX51" fmla="*/ 4088921 w 7315200"/>
              <a:gd name="connsiteY51" fmla="*/ 1250830 h 1276710"/>
              <a:gd name="connsiteX52" fmla="*/ 4226943 w 7315200"/>
              <a:gd name="connsiteY52" fmla="*/ 1233577 h 1276710"/>
              <a:gd name="connsiteX53" fmla="*/ 4347713 w 7315200"/>
              <a:gd name="connsiteY53" fmla="*/ 1216325 h 1276710"/>
              <a:gd name="connsiteX54" fmla="*/ 4525851 w 7315200"/>
              <a:gd name="connsiteY54" fmla="*/ 1195632 h 1276710"/>
              <a:gd name="connsiteX55" fmla="*/ 4886838 w 7315200"/>
              <a:gd name="connsiteY55" fmla="*/ 1181396 h 1276710"/>
              <a:gd name="connsiteX56" fmla="*/ 5014541 w 7315200"/>
              <a:gd name="connsiteY56" fmla="*/ 1178379 h 1276710"/>
              <a:gd name="connsiteX57" fmla="*/ 5204322 w 7315200"/>
              <a:gd name="connsiteY57" fmla="*/ 1166736 h 1276710"/>
              <a:gd name="connsiteX58" fmla="*/ 5460098 w 7315200"/>
              <a:gd name="connsiteY58" fmla="*/ 1180972 h 1276710"/>
              <a:gd name="connsiteX59" fmla="*/ 5691688 w 7315200"/>
              <a:gd name="connsiteY59" fmla="*/ 1146890 h 1276710"/>
              <a:gd name="connsiteX60" fmla="*/ 5765039 w 7315200"/>
              <a:gd name="connsiteY60" fmla="*/ 1081741 h 1276710"/>
              <a:gd name="connsiteX61" fmla="*/ 5822830 w 7315200"/>
              <a:gd name="connsiteY61" fmla="*/ 1017917 h 1276710"/>
              <a:gd name="connsiteX62" fmla="*/ 5857336 w 7315200"/>
              <a:gd name="connsiteY62" fmla="*/ 879894 h 1276710"/>
              <a:gd name="connsiteX63" fmla="*/ 5883215 w 7315200"/>
              <a:gd name="connsiteY63" fmla="*/ 785004 h 1276710"/>
              <a:gd name="connsiteX64" fmla="*/ 5891842 w 7315200"/>
              <a:gd name="connsiteY64" fmla="*/ 629728 h 1276710"/>
              <a:gd name="connsiteX65" fmla="*/ 5960853 w 7315200"/>
              <a:gd name="connsiteY65" fmla="*/ 543464 h 1276710"/>
              <a:gd name="connsiteX66" fmla="*/ 5986732 w 7315200"/>
              <a:gd name="connsiteY66" fmla="*/ 526211 h 1276710"/>
              <a:gd name="connsiteX67" fmla="*/ 6064370 w 7315200"/>
              <a:gd name="connsiteY67" fmla="*/ 483079 h 1276710"/>
              <a:gd name="connsiteX68" fmla="*/ 6176513 w 7315200"/>
              <a:gd name="connsiteY68" fmla="*/ 457200 h 1276710"/>
              <a:gd name="connsiteX69" fmla="*/ 6228272 w 7315200"/>
              <a:gd name="connsiteY69" fmla="*/ 439947 h 1276710"/>
              <a:gd name="connsiteX70" fmla="*/ 6288657 w 7315200"/>
              <a:gd name="connsiteY70" fmla="*/ 422694 h 1276710"/>
              <a:gd name="connsiteX71" fmla="*/ 6340415 w 7315200"/>
              <a:gd name="connsiteY71" fmla="*/ 414068 h 1276710"/>
              <a:gd name="connsiteX72" fmla="*/ 6418053 w 7315200"/>
              <a:gd name="connsiteY72" fmla="*/ 370936 h 1276710"/>
              <a:gd name="connsiteX73" fmla="*/ 6487064 w 7315200"/>
              <a:gd name="connsiteY73" fmla="*/ 319177 h 1276710"/>
              <a:gd name="connsiteX74" fmla="*/ 6538823 w 7315200"/>
              <a:gd name="connsiteY74" fmla="*/ 301925 h 1276710"/>
              <a:gd name="connsiteX75" fmla="*/ 6590581 w 7315200"/>
              <a:gd name="connsiteY75" fmla="*/ 276045 h 1276710"/>
              <a:gd name="connsiteX76" fmla="*/ 6633713 w 7315200"/>
              <a:gd name="connsiteY76" fmla="*/ 224287 h 1276710"/>
              <a:gd name="connsiteX77" fmla="*/ 6711351 w 7315200"/>
              <a:gd name="connsiteY77" fmla="*/ 163902 h 1276710"/>
              <a:gd name="connsiteX78" fmla="*/ 6771736 w 7315200"/>
              <a:gd name="connsiteY78" fmla="*/ 146649 h 1276710"/>
              <a:gd name="connsiteX79" fmla="*/ 6832121 w 7315200"/>
              <a:gd name="connsiteY79" fmla="*/ 138023 h 1276710"/>
              <a:gd name="connsiteX80" fmla="*/ 7177177 w 7315200"/>
              <a:gd name="connsiteY80" fmla="*/ 138023 h 1276710"/>
              <a:gd name="connsiteX81" fmla="*/ 7211683 w 7315200"/>
              <a:gd name="connsiteY81" fmla="*/ 146649 h 1276710"/>
              <a:gd name="connsiteX82" fmla="*/ 7315200 w 7315200"/>
              <a:gd name="connsiteY8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10883 w 7315200"/>
              <a:gd name="connsiteY16" fmla="*/ 267419 h 1276710"/>
              <a:gd name="connsiteX17" fmla="*/ 862642 w 7315200"/>
              <a:gd name="connsiteY17" fmla="*/ 301925 h 1276710"/>
              <a:gd name="connsiteX18" fmla="*/ 914400 w 7315200"/>
              <a:gd name="connsiteY18" fmla="*/ 345057 h 1276710"/>
              <a:gd name="connsiteX19" fmla="*/ 974785 w 7315200"/>
              <a:gd name="connsiteY19" fmla="*/ 414068 h 1276710"/>
              <a:gd name="connsiteX20" fmla="*/ 1009291 w 7315200"/>
              <a:gd name="connsiteY20" fmla="*/ 465826 h 1276710"/>
              <a:gd name="connsiteX21" fmla="*/ 1026543 w 7315200"/>
              <a:gd name="connsiteY21" fmla="*/ 491706 h 1276710"/>
              <a:gd name="connsiteX22" fmla="*/ 1061049 w 7315200"/>
              <a:gd name="connsiteY22" fmla="*/ 508959 h 1276710"/>
              <a:gd name="connsiteX23" fmla="*/ 1095555 w 7315200"/>
              <a:gd name="connsiteY23" fmla="*/ 586596 h 1276710"/>
              <a:gd name="connsiteX24" fmla="*/ 1104181 w 7315200"/>
              <a:gd name="connsiteY24" fmla="*/ 612476 h 1276710"/>
              <a:gd name="connsiteX25" fmla="*/ 1130060 w 7315200"/>
              <a:gd name="connsiteY25" fmla="*/ 638355 h 1276710"/>
              <a:gd name="connsiteX26" fmla="*/ 1164566 w 7315200"/>
              <a:gd name="connsiteY26" fmla="*/ 715993 h 1276710"/>
              <a:gd name="connsiteX27" fmla="*/ 1181819 w 7315200"/>
              <a:gd name="connsiteY27" fmla="*/ 767751 h 1276710"/>
              <a:gd name="connsiteX28" fmla="*/ 1224951 w 7315200"/>
              <a:gd name="connsiteY28" fmla="*/ 845389 h 1276710"/>
              <a:gd name="connsiteX29" fmla="*/ 1293962 w 7315200"/>
              <a:gd name="connsiteY29" fmla="*/ 897147 h 1276710"/>
              <a:gd name="connsiteX30" fmla="*/ 1345721 w 7315200"/>
              <a:gd name="connsiteY30" fmla="*/ 931653 h 1276710"/>
              <a:gd name="connsiteX31" fmla="*/ 1397479 w 7315200"/>
              <a:gd name="connsiteY31" fmla="*/ 957532 h 1276710"/>
              <a:gd name="connsiteX32" fmla="*/ 1544128 w 7315200"/>
              <a:gd name="connsiteY32" fmla="*/ 1009291 h 1276710"/>
              <a:gd name="connsiteX33" fmla="*/ 1647645 w 7315200"/>
              <a:gd name="connsiteY33" fmla="*/ 1043796 h 1276710"/>
              <a:gd name="connsiteX34" fmla="*/ 1725283 w 7315200"/>
              <a:gd name="connsiteY34" fmla="*/ 1078302 h 1276710"/>
              <a:gd name="connsiteX35" fmla="*/ 1777042 w 7315200"/>
              <a:gd name="connsiteY35" fmla="*/ 1112808 h 1276710"/>
              <a:gd name="connsiteX36" fmla="*/ 1854679 w 7315200"/>
              <a:gd name="connsiteY36" fmla="*/ 1130060 h 1276710"/>
              <a:gd name="connsiteX37" fmla="*/ 1880559 w 7315200"/>
              <a:gd name="connsiteY37" fmla="*/ 1147313 h 1276710"/>
              <a:gd name="connsiteX38" fmla="*/ 1984076 w 7315200"/>
              <a:gd name="connsiteY38" fmla="*/ 1164566 h 1276710"/>
              <a:gd name="connsiteX39" fmla="*/ 2027208 w 7315200"/>
              <a:gd name="connsiteY39" fmla="*/ 1173193 h 1276710"/>
              <a:gd name="connsiteX40" fmla="*/ 2294626 w 7315200"/>
              <a:gd name="connsiteY40" fmla="*/ 1207698 h 1276710"/>
              <a:gd name="connsiteX41" fmla="*/ 2424023 w 7315200"/>
              <a:gd name="connsiteY41" fmla="*/ 1216325 h 1276710"/>
              <a:gd name="connsiteX42" fmla="*/ 2475781 w 7315200"/>
              <a:gd name="connsiteY42" fmla="*/ 1233577 h 1276710"/>
              <a:gd name="connsiteX43" fmla="*/ 2518913 w 7315200"/>
              <a:gd name="connsiteY43" fmla="*/ 1250830 h 1276710"/>
              <a:gd name="connsiteX44" fmla="*/ 2665562 w 7315200"/>
              <a:gd name="connsiteY44" fmla="*/ 1268083 h 1276710"/>
              <a:gd name="connsiteX45" fmla="*/ 2691442 w 7315200"/>
              <a:gd name="connsiteY45" fmla="*/ 1276710 h 1276710"/>
              <a:gd name="connsiteX46" fmla="*/ 3062377 w 7315200"/>
              <a:gd name="connsiteY46" fmla="*/ 1268083 h 1276710"/>
              <a:gd name="connsiteX47" fmla="*/ 3228925 w 7315200"/>
              <a:gd name="connsiteY47" fmla="*/ 1259457 h 1276710"/>
              <a:gd name="connsiteX48" fmla="*/ 3614468 w 7315200"/>
              <a:gd name="connsiteY48" fmla="*/ 1259457 h 1276710"/>
              <a:gd name="connsiteX49" fmla="*/ 3722747 w 7315200"/>
              <a:gd name="connsiteY49" fmla="*/ 1250830 h 1276710"/>
              <a:gd name="connsiteX50" fmla="*/ 3925019 w 7315200"/>
              <a:gd name="connsiteY50" fmla="*/ 1259457 h 1276710"/>
              <a:gd name="connsiteX51" fmla="*/ 4088921 w 7315200"/>
              <a:gd name="connsiteY51" fmla="*/ 1250830 h 1276710"/>
              <a:gd name="connsiteX52" fmla="*/ 4226943 w 7315200"/>
              <a:gd name="connsiteY52" fmla="*/ 1233577 h 1276710"/>
              <a:gd name="connsiteX53" fmla="*/ 4347713 w 7315200"/>
              <a:gd name="connsiteY53" fmla="*/ 1216325 h 1276710"/>
              <a:gd name="connsiteX54" fmla="*/ 4525851 w 7315200"/>
              <a:gd name="connsiteY54" fmla="*/ 1195632 h 1276710"/>
              <a:gd name="connsiteX55" fmla="*/ 4886838 w 7315200"/>
              <a:gd name="connsiteY55" fmla="*/ 1181396 h 1276710"/>
              <a:gd name="connsiteX56" fmla="*/ 5014541 w 7315200"/>
              <a:gd name="connsiteY56" fmla="*/ 1178379 h 1276710"/>
              <a:gd name="connsiteX57" fmla="*/ 5204322 w 7315200"/>
              <a:gd name="connsiteY57" fmla="*/ 1166736 h 1276710"/>
              <a:gd name="connsiteX58" fmla="*/ 5460098 w 7315200"/>
              <a:gd name="connsiteY58" fmla="*/ 1180972 h 1276710"/>
              <a:gd name="connsiteX59" fmla="*/ 5691688 w 7315200"/>
              <a:gd name="connsiteY59" fmla="*/ 1146890 h 1276710"/>
              <a:gd name="connsiteX60" fmla="*/ 5781868 w 7315200"/>
              <a:gd name="connsiteY60" fmla="*/ 1081741 h 1276710"/>
              <a:gd name="connsiteX61" fmla="*/ 5822830 w 7315200"/>
              <a:gd name="connsiteY61" fmla="*/ 1017917 h 1276710"/>
              <a:gd name="connsiteX62" fmla="*/ 5857336 w 7315200"/>
              <a:gd name="connsiteY62" fmla="*/ 879894 h 1276710"/>
              <a:gd name="connsiteX63" fmla="*/ 5883215 w 7315200"/>
              <a:gd name="connsiteY63" fmla="*/ 785004 h 1276710"/>
              <a:gd name="connsiteX64" fmla="*/ 5891842 w 7315200"/>
              <a:gd name="connsiteY64" fmla="*/ 629728 h 1276710"/>
              <a:gd name="connsiteX65" fmla="*/ 5960853 w 7315200"/>
              <a:gd name="connsiteY65" fmla="*/ 543464 h 1276710"/>
              <a:gd name="connsiteX66" fmla="*/ 5986732 w 7315200"/>
              <a:gd name="connsiteY66" fmla="*/ 526211 h 1276710"/>
              <a:gd name="connsiteX67" fmla="*/ 6064370 w 7315200"/>
              <a:gd name="connsiteY67" fmla="*/ 483079 h 1276710"/>
              <a:gd name="connsiteX68" fmla="*/ 6176513 w 7315200"/>
              <a:gd name="connsiteY68" fmla="*/ 457200 h 1276710"/>
              <a:gd name="connsiteX69" fmla="*/ 6228272 w 7315200"/>
              <a:gd name="connsiteY69" fmla="*/ 439947 h 1276710"/>
              <a:gd name="connsiteX70" fmla="*/ 6288657 w 7315200"/>
              <a:gd name="connsiteY70" fmla="*/ 422694 h 1276710"/>
              <a:gd name="connsiteX71" fmla="*/ 6340415 w 7315200"/>
              <a:gd name="connsiteY71" fmla="*/ 414068 h 1276710"/>
              <a:gd name="connsiteX72" fmla="*/ 6418053 w 7315200"/>
              <a:gd name="connsiteY72" fmla="*/ 370936 h 1276710"/>
              <a:gd name="connsiteX73" fmla="*/ 6487064 w 7315200"/>
              <a:gd name="connsiteY73" fmla="*/ 319177 h 1276710"/>
              <a:gd name="connsiteX74" fmla="*/ 6538823 w 7315200"/>
              <a:gd name="connsiteY74" fmla="*/ 301925 h 1276710"/>
              <a:gd name="connsiteX75" fmla="*/ 6590581 w 7315200"/>
              <a:gd name="connsiteY75" fmla="*/ 276045 h 1276710"/>
              <a:gd name="connsiteX76" fmla="*/ 6633713 w 7315200"/>
              <a:gd name="connsiteY76" fmla="*/ 224287 h 1276710"/>
              <a:gd name="connsiteX77" fmla="*/ 6711351 w 7315200"/>
              <a:gd name="connsiteY77" fmla="*/ 163902 h 1276710"/>
              <a:gd name="connsiteX78" fmla="*/ 6771736 w 7315200"/>
              <a:gd name="connsiteY78" fmla="*/ 146649 h 1276710"/>
              <a:gd name="connsiteX79" fmla="*/ 6832121 w 7315200"/>
              <a:gd name="connsiteY79" fmla="*/ 138023 h 1276710"/>
              <a:gd name="connsiteX80" fmla="*/ 7177177 w 7315200"/>
              <a:gd name="connsiteY80" fmla="*/ 138023 h 1276710"/>
              <a:gd name="connsiteX81" fmla="*/ 7211683 w 7315200"/>
              <a:gd name="connsiteY81" fmla="*/ 146649 h 1276710"/>
              <a:gd name="connsiteX82" fmla="*/ 7315200 w 7315200"/>
              <a:gd name="connsiteY8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59125 w 7315200"/>
              <a:gd name="connsiteY14" fmla="*/ 189781 h 1276710"/>
              <a:gd name="connsiteX15" fmla="*/ 793630 w 7315200"/>
              <a:gd name="connsiteY15" fmla="*/ 241540 h 1276710"/>
              <a:gd name="connsiteX16" fmla="*/ 862642 w 7315200"/>
              <a:gd name="connsiteY16" fmla="*/ 301925 h 1276710"/>
              <a:gd name="connsiteX17" fmla="*/ 914400 w 7315200"/>
              <a:gd name="connsiteY17" fmla="*/ 345057 h 1276710"/>
              <a:gd name="connsiteX18" fmla="*/ 974785 w 7315200"/>
              <a:gd name="connsiteY18" fmla="*/ 414068 h 1276710"/>
              <a:gd name="connsiteX19" fmla="*/ 1009291 w 7315200"/>
              <a:gd name="connsiteY19" fmla="*/ 465826 h 1276710"/>
              <a:gd name="connsiteX20" fmla="*/ 1026543 w 7315200"/>
              <a:gd name="connsiteY20" fmla="*/ 491706 h 1276710"/>
              <a:gd name="connsiteX21" fmla="*/ 1061049 w 7315200"/>
              <a:gd name="connsiteY21" fmla="*/ 508959 h 1276710"/>
              <a:gd name="connsiteX22" fmla="*/ 1095555 w 7315200"/>
              <a:gd name="connsiteY22" fmla="*/ 586596 h 1276710"/>
              <a:gd name="connsiteX23" fmla="*/ 1104181 w 7315200"/>
              <a:gd name="connsiteY23" fmla="*/ 612476 h 1276710"/>
              <a:gd name="connsiteX24" fmla="*/ 1130060 w 7315200"/>
              <a:gd name="connsiteY24" fmla="*/ 638355 h 1276710"/>
              <a:gd name="connsiteX25" fmla="*/ 1164566 w 7315200"/>
              <a:gd name="connsiteY25" fmla="*/ 715993 h 1276710"/>
              <a:gd name="connsiteX26" fmla="*/ 1181819 w 7315200"/>
              <a:gd name="connsiteY26" fmla="*/ 767751 h 1276710"/>
              <a:gd name="connsiteX27" fmla="*/ 1224951 w 7315200"/>
              <a:gd name="connsiteY27" fmla="*/ 845389 h 1276710"/>
              <a:gd name="connsiteX28" fmla="*/ 1293962 w 7315200"/>
              <a:gd name="connsiteY28" fmla="*/ 897147 h 1276710"/>
              <a:gd name="connsiteX29" fmla="*/ 1345721 w 7315200"/>
              <a:gd name="connsiteY29" fmla="*/ 931653 h 1276710"/>
              <a:gd name="connsiteX30" fmla="*/ 1397479 w 7315200"/>
              <a:gd name="connsiteY30" fmla="*/ 957532 h 1276710"/>
              <a:gd name="connsiteX31" fmla="*/ 1544128 w 7315200"/>
              <a:gd name="connsiteY31" fmla="*/ 1009291 h 1276710"/>
              <a:gd name="connsiteX32" fmla="*/ 1647645 w 7315200"/>
              <a:gd name="connsiteY32" fmla="*/ 1043796 h 1276710"/>
              <a:gd name="connsiteX33" fmla="*/ 1725283 w 7315200"/>
              <a:gd name="connsiteY33" fmla="*/ 1078302 h 1276710"/>
              <a:gd name="connsiteX34" fmla="*/ 1777042 w 7315200"/>
              <a:gd name="connsiteY34" fmla="*/ 1112808 h 1276710"/>
              <a:gd name="connsiteX35" fmla="*/ 1854679 w 7315200"/>
              <a:gd name="connsiteY35" fmla="*/ 1130060 h 1276710"/>
              <a:gd name="connsiteX36" fmla="*/ 1880559 w 7315200"/>
              <a:gd name="connsiteY36" fmla="*/ 1147313 h 1276710"/>
              <a:gd name="connsiteX37" fmla="*/ 1984076 w 7315200"/>
              <a:gd name="connsiteY37" fmla="*/ 1164566 h 1276710"/>
              <a:gd name="connsiteX38" fmla="*/ 2027208 w 7315200"/>
              <a:gd name="connsiteY38" fmla="*/ 1173193 h 1276710"/>
              <a:gd name="connsiteX39" fmla="*/ 2294626 w 7315200"/>
              <a:gd name="connsiteY39" fmla="*/ 1207698 h 1276710"/>
              <a:gd name="connsiteX40" fmla="*/ 2424023 w 7315200"/>
              <a:gd name="connsiteY40" fmla="*/ 1216325 h 1276710"/>
              <a:gd name="connsiteX41" fmla="*/ 2475781 w 7315200"/>
              <a:gd name="connsiteY41" fmla="*/ 1233577 h 1276710"/>
              <a:gd name="connsiteX42" fmla="*/ 2518913 w 7315200"/>
              <a:gd name="connsiteY42" fmla="*/ 1250830 h 1276710"/>
              <a:gd name="connsiteX43" fmla="*/ 2665562 w 7315200"/>
              <a:gd name="connsiteY43" fmla="*/ 1268083 h 1276710"/>
              <a:gd name="connsiteX44" fmla="*/ 2691442 w 7315200"/>
              <a:gd name="connsiteY44" fmla="*/ 1276710 h 1276710"/>
              <a:gd name="connsiteX45" fmla="*/ 3062377 w 7315200"/>
              <a:gd name="connsiteY45" fmla="*/ 1268083 h 1276710"/>
              <a:gd name="connsiteX46" fmla="*/ 3228925 w 7315200"/>
              <a:gd name="connsiteY46" fmla="*/ 1259457 h 1276710"/>
              <a:gd name="connsiteX47" fmla="*/ 3614468 w 7315200"/>
              <a:gd name="connsiteY47" fmla="*/ 1259457 h 1276710"/>
              <a:gd name="connsiteX48" fmla="*/ 3722747 w 7315200"/>
              <a:gd name="connsiteY48" fmla="*/ 1250830 h 1276710"/>
              <a:gd name="connsiteX49" fmla="*/ 3925019 w 7315200"/>
              <a:gd name="connsiteY49" fmla="*/ 1259457 h 1276710"/>
              <a:gd name="connsiteX50" fmla="*/ 4088921 w 7315200"/>
              <a:gd name="connsiteY50" fmla="*/ 1250830 h 1276710"/>
              <a:gd name="connsiteX51" fmla="*/ 4226943 w 7315200"/>
              <a:gd name="connsiteY51" fmla="*/ 1233577 h 1276710"/>
              <a:gd name="connsiteX52" fmla="*/ 4347713 w 7315200"/>
              <a:gd name="connsiteY52" fmla="*/ 1216325 h 1276710"/>
              <a:gd name="connsiteX53" fmla="*/ 4525851 w 7315200"/>
              <a:gd name="connsiteY53" fmla="*/ 1195632 h 1276710"/>
              <a:gd name="connsiteX54" fmla="*/ 4886838 w 7315200"/>
              <a:gd name="connsiteY54" fmla="*/ 1181396 h 1276710"/>
              <a:gd name="connsiteX55" fmla="*/ 5014541 w 7315200"/>
              <a:gd name="connsiteY55" fmla="*/ 1178379 h 1276710"/>
              <a:gd name="connsiteX56" fmla="*/ 5204322 w 7315200"/>
              <a:gd name="connsiteY56" fmla="*/ 1166736 h 1276710"/>
              <a:gd name="connsiteX57" fmla="*/ 5460098 w 7315200"/>
              <a:gd name="connsiteY57" fmla="*/ 1180972 h 1276710"/>
              <a:gd name="connsiteX58" fmla="*/ 5691688 w 7315200"/>
              <a:gd name="connsiteY58" fmla="*/ 1146890 h 1276710"/>
              <a:gd name="connsiteX59" fmla="*/ 5781868 w 7315200"/>
              <a:gd name="connsiteY59" fmla="*/ 1081741 h 1276710"/>
              <a:gd name="connsiteX60" fmla="*/ 5822830 w 7315200"/>
              <a:gd name="connsiteY60" fmla="*/ 1017917 h 1276710"/>
              <a:gd name="connsiteX61" fmla="*/ 5857336 w 7315200"/>
              <a:gd name="connsiteY61" fmla="*/ 879894 h 1276710"/>
              <a:gd name="connsiteX62" fmla="*/ 5883215 w 7315200"/>
              <a:gd name="connsiteY62" fmla="*/ 785004 h 1276710"/>
              <a:gd name="connsiteX63" fmla="*/ 5891842 w 7315200"/>
              <a:gd name="connsiteY63" fmla="*/ 629728 h 1276710"/>
              <a:gd name="connsiteX64" fmla="*/ 5960853 w 7315200"/>
              <a:gd name="connsiteY64" fmla="*/ 543464 h 1276710"/>
              <a:gd name="connsiteX65" fmla="*/ 5986732 w 7315200"/>
              <a:gd name="connsiteY65" fmla="*/ 526211 h 1276710"/>
              <a:gd name="connsiteX66" fmla="*/ 6064370 w 7315200"/>
              <a:gd name="connsiteY66" fmla="*/ 483079 h 1276710"/>
              <a:gd name="connsiteX67" fmla="*/ 6176513 w 7315200"/>
              <a:gd name="connsiteY67" fmla="*/ 457200 h 1276710"/>
              <a:gd name="connsiteX68" fmla="*/ 6228272 w 7315200"/>
              <a:gd name="connsiteY68" fmla="*/ 439947 h 1276710"/>
              <a:gd name="connsiteX69" fmla="*/ 6288657 w 7315200"/>
              <a:gd name="connsiteY69" fmla="*/ 422694 h 1276710"/>
              <a:gd name="connsiteX70" fmla="*/ 6340415 w 7315200"/>
              <a:gd name="connsiteY70" fmla="*/ 414068 h 1276710"/>
              <a:gd name="connsiteX71" fmla="*/ 6418053 w 7315200"/>
              <a:gd name="connsiteY71" fmla="*/ 370936 h 1276710"/>
              <a:gd name="connsiteX72" fmla="*/ 6487064 w 7315200"/>
              <a:gd name="connsiteY72" fmla="*/ 319177 h 1276710"/>
              <a:gd name="connsiteX73" fmla="*/ 6538823 w 7315200"/>
              <a:gd name="connsiteY73" fmla="*/ 301925 h 1276710"/>
              <a:gd name="connsiteX74" fmla="*/ 6590581 w 7315200"/>
              <a:gd name="connsiteY74" fmla="*/ 276045 h 1276710"/>
              <a:gd name="connsiteX75" fmla="*/ 6633713 w 7315200"/>
              <a:gd name="connsiteY75" fmla="*/ 224287 h 1276710"/>
              <a:gd name="connsiteX76" fmla="*/ 6711351 w 7315200"/>
              <a:gd name="connsiteY76" fmla="*/ 163902 h 1276710"/>
              <a:gd name="connsiteX77" fmla="*/ 6771736 w 7315200"/>
              <a:gd name="connsiteY77" fmla="*/ 146649 h 1276710"/>
              <a:gd name="connsiteX78" fmla="*/ 6832121 w 7315200"/>
              <a:gd name="connsiteY78" fmla="*/ 138023 h 1276710"/>
              <a:gd name="connsiteX79" fmla="*/ 7177177 w 7315200"/>
              <a:gd name="connsiteY79" fmla="*/ 138023 h 1276710"/>
              <a:gd name="connsiteX80" fmla="*/ 7211683 w 7315200"/>
              <a:gd name="connsiteY80" fmla="*/ 146649 h 1276710"/>
              <a:gd name="connsiteX81" fmla="*/ 7315200 w 7315200"/>
              <a:gd name="connsiteY8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883215 w 7315200"/>
              <a:gd name="connsiteY61" fmla="*/ 785004 h 1276710"/>
              <a:gd name="connsiteX62" fmla="*/ 5891842 w 7315200"/>
              <a:gd name="connsiteY62" fmla="*/ 629728 h 1276710"/>
              <a:gd name="connsiteX63" fmla="*/ 5960853 w 7315200"/>
              <a:gd name="connsiteY63" fmla="*/ 543464 h 1276710"/>
              <a:gd name="connsiteX64" fmla="*/ 5986732 w 7315200"/>
              <a:gd name="connsiteY64" fmla="*/ 526211 h 1276710"/>
              <a:gd name="connsiteX65" fmla="*/ 6064370 w 7315200"/>
              <a:gd name="connsiteY65" fmla="*/ 483079 h 1276710"/>
              <a:gd name="connsiteX66" fmla="*/ 6176513 w 7315200"/>
              <a:gd name="connsiteY66" fmla="*/ 457200 h 1276710"/>
              <a:gd name="connsiteX67" fmla="*/ 6228272 w 7315200"/>
              <a:gd name="connsiteY67" fmla="*/ 439947 h 1276710"/>
              <a:gd name="connsiteX68" fmla="*/ 6288657 w 7315200"/>
              <a:gd name="connsiteY68" fmla="*/ 422694 h 1276710"/>
              <a:gd name="connsiteX69" fmla="*/ 6340415 w 7315200"/>
              <a:gd name="connsiteY69" fmla="*/ 414068 h 1276710"/>
              <a:gd name="connsiteX70" fmla="*/ 6418053 w 7315200"/>
              <a:gd name="connsiteY70" fmla="*/ 370936 h 1276710"/>
              <a:gd name="connsiteX71" fmla="*/ 6487064 w 7315200"/>
              <a:gd name="connsiteY71" fmla="*/ 319177 h 1276710"/>
              <a:gd name="connsiteX72" fmla="*/ 6538823 w 7315200"/>
              <a:gd name="connsiteY72" fmla="*/ 301925 h 1276710"/>
              <a:gd name="connsiteX73" fmla="*/ 6590581 w 7315200"/>
              <a:gd name="connsiteY73" fmla="*/ 276045 h 1276710"/>
              <a:gd name="connsiteX74" fmla="*/ 6633713 w 7315200"/>
              <a:gd name="connsiteY74" fmla="*/ 224287 h 1276710"/>
              <a:gd name="connsiteX75" fmla="*/ 6711351 w 7315200"/>
              <a:gd name="connsiteY75" fmla="*/ 163902 h 1276710"/>
              <a:gd name="connsiteX76" fmla="*/ 6771736 w 7315200"/>
              <a:gd name="connsiteY76" fmla="*/ 146649 h 1276710"/>
              <a:gd name="connsiteX77" fmla="*/ 6832121 w 7315200"/>
              <a:gd name="connsiteY77" fmla="*/ 138023 h 1276710"/>
              <a:gd name="connsiteX78" fmla="*/ 7177177 w 7315200"/>
              <a:gd name="connsiteY78" fmla="*/ 138023 h 1276710"/>
              <a:gd name="connsiteX79" fmla="*/ 7211683 w 7315200"/>
              <a:gd name="connsiteY79" fmla="*/ 146649 h 1276710"/>
              <a:gd name="connsiteX80" fmla="*/ 7315200 w 7315200"/>
              <a:gd name="connsiteY8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922483 w 7315200"/>
              <a:gd name="connsiteY61" fmla="*/ 785004 h 1276710"/>
              <a:gd name="connsiteX62" fmla="*/ 5891842 w 7315200"/>
              <a:gd name="connsiteY62" fmla="*/ 629728 h 1276710"/>
              <a:gd name="connsiteX63" fmla="*/ 5960853 w 7315200"/>
              <a:gd name="connsiteY63" fmla="*/ 543464 h 1276710"/>
              <a:gd name="connsiteX64" fmla="*/ 5986732 w 7315200"/>
              <a:gd name="connsiteY64" fmla="*/ 526211 h 1276710"/>
              <a:gd name="connsiteX65" fmla="*/ 6064370 w 7315200"/>
              <a:gd name="connsiteY65" fmla="*/ 483079 h 1276710"/>
              <a:gd name="connsiteX66" fmla="*/ 6176513 w 7315200"/>
              <a:gd name="connsiteY66" fmla="*/ 457200 h 1276710"/>
              <a:gd name="connsiteX67" fmla="*/ 6228272 w 7315200"/>
              <a:gd name="connsiteY67" fmla="*/ 439947 h 1276710"/>
              <a:gd name="connsiteX68" fmla="*/ 6288657 w 7315200"/>
              <a:gd name="connsiteY68" fmla="*/ 422694 h 1276710"/>
              <a:gd name="connsiteX69" fmla="*/ 6340415 w 7315200"/>
              <a:gd name="connsiteY69" fmla="*/ 414068 h 1276710"/>
              <a:gd name="connsiteX70" fmla="*/ 6418053 w 7315200"/>
              <a:gd name="connsiteY70" fmla="*/ 370936 h 1276710"/>
              <a:gd name="connsiteX71" fmla="*/ 6487064 w 7315200"/>
              <a:gd name="connsiteY71" fmla="*/ 319177 h 1276710"/>
              <a:gd name="connsiteX72" fmla="*/ 6538823 w 7315200"/>
              <a:gd name="connsiteY72" fmla="*/ 301925 h 1276710"/>
              <a:gd name="connsiteX73" fmla="*/ 6590581 w 7315200"/>
              <a:gd name="connsiteY73" fmla="*/ 276045 h 1276710"/>
              <a:gd name="connsiteX74" fmla="*/ 6633713 w 7315200"/>
              <a:gd name="connsiteY74" fmla="*/ 224287 h 1276710"/>
              <a:gd name="connsiteX75" fmla="*/ 6711351 w 7315200"/>
              <a:gd name="connsiteY75" fmla="*/ 163902 h 1276710"/>
              <a:gd name="connsiteX76" fmla="*/ 6771736 w 7315200"/>
              <a:gd name="connsiteY76" fmla="*/ 146649 h 1276710"/>
              <a:gd name="connsiteX77" fmla="*/ 6832121 w 7315200"/>
              <a:gd name="connsiteY77" fmla="*/ 138023 h 1276710"/>
              <a:gd name="connsiteX78" fmla="*/ 7177177 w 7315200"/>
              <a:gd name="connsiteY78" fmla="*/ 138023 h 1276710"/>
              <a:gd name="connsiteX79" fmla="*/ 7211683 w 7315200"/>
              <a:gd name="connsiteY79" fmla="*/ 146649 h 1276710"/>
              <a:gd name="connsiteX80" fmla="*/ 7315200 w 7315200"/>
              <a:gd name="connsiteY8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922483 w 7315200"/>
              <a:gd name="connsiteY61" fmla="*/ 785004 h 1276710"/>
              <a:gd name="connsiteX62" fmla="*/ 5975990 w 7315200"/>
              <a:gd name="connsiteY62" fmla="*/ 635338 h 1276710"/>
              <a:gd name="connsiteX63" fmla="*/ 5960853 w 7315200"/>
              <a:gd name="connsiteY63" fmla="*/ 543464 h 1276710"/>
              <a:gd name="connsiteX64" fmla="*/ 5986732 w 7315200"/>
              <a:gd name="connsiteY64" fmla="*/ 526211 h 1276710"/>
              <a:gd name="connsiteX65" fmla="*/ 6064370 w 7315200"/>
              <a:gd name="connsiteY65" fmla="*/ 483079 h 1276710"/>
              <a:gd name="connsiteX66" fmla="*/ 6176513 w 7315200"/>
              <a:gd name="connsiteY66" fmla="*/ 457200 h 1276710"/>
              <a:gd name="connsiteX67" fmla="*/ 6228272 w 7315200"/>
              <a:gd name="connsiteY67" fmla="*/ 439947 h 1276710"/>
              <a:gd name="connsiteX68" fmla="*/ 6288657 w 7315200"/>
              <a:gd name="connsiteY68" fmla="*/ 422694 h 1276710"/>
              <a:gd name="connsiteX69" fmla="*/ 6340415 w 7315200"/>
              <a:gd name="connsiteY69" fmla="*/ 414068 h 1276710"/>
              <a:gd name="connsiteX70" fmla="*/ 6418053 w 7315200"/>
              <a:gd name="connsiteY70" fmla="*/ 370936 h 1276710"/>
              <a:gd name="connsiteX71" fmla="*/ 6487064 w 7315200"/>
              <a:gd name="connsiteY71" fmla="*/ 319177 h 1276710"/>
              <a:gd name="connsiteX72" fmla="*/ 6538823 w 7315200"/>
              <a:gd name="connsiteY72" fmla="*/ 301925 h 1276710"/>
              <a:gd name="connsiteX73" fmla="*/ 6590581 w 7315200"/>
              <a:gd name="connsiteY73" fmla="*/ 276045 h 1276710"/>
              <a:gd name="connsiteX74" fmla="*/ 6633713 w 7315200"/>
              <a:gd name="connsiteY74" fmla="*/ 224287 h 1276710"/>
              <a:gd name="connsiteX75" fmla="*/ 6711351 w 7315200"/>
              <a:gd name="connsiteY75" fmla="*/ 163902 h 1276710"/>
              <a:gd name="connsiteX76" fmla="*/ 6771736 w 7315200"/>
              <a:gd name="connsiteY76" fmla="*/ 146649 h 1276710"/>
              <a:gd name="connsiteX77" fmla="*/ 6832121 w 7315200"/>
              <a:gd name="connsiteY77" fmla="*/ 138023 h 1276710"/>
              <a:gd name="connsiteX78" fmla="*/ 7177177 w 7315200"/>
              <a:gd name="connsiteY78" fmla="*/ 138023 h 1276710"/>
              <a:gd name="connsiteX79" fmla="*/ 7211683 w 7315200"/>
              <a:gd name="connsiteY79" fmla="*/ 146649 h 1276710"/>
              <a:gd name="connsiteX80" fmla="*/ 7315200 w 7315200"/>
              <a:gd name="connsiteY8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922483 w 7315200"/>
              <a:gd name="connsiteY61" fmla="*/ 785004 h 1276710"/>
              <a:gd name="connsiteX62" fmla="*/ 5975990 w 7315200"/>
              <a:gd name="connsiteY62" fmla="*/ 635338 h 1276710"/>
              <a:gd name="connsiteX63" fmla="*/ 5986732 w 7315200"/>
              <a:gd name="connsiteY63" fmla="*/ 526211 h 1276710"/>
              <a:gd name="connsiteX64" fmla="*/ 6064370 w 7315200"/>
              <a:gd name="connsiteY64" fmla="*/ 483079 h 1276710"/>
              <a:gd name="connsiteX65" fmla="*/ 6176513 w 7315200"/>
              <a:gd name="connsiteY65" fmla="*/ 457200 h 1276710"/>
              <a:gd name="connsiteX66" fmla="*/ 6228272 w 7315200"/>
              <a:gd name="connsiteY66" fmla="*/ 439947 h 1276710"/>
              <a:gd name="connsiteX67" fmla="*/ 6288657 w 7315200"/>
              <a:gd name="connsiteY67" fmla="*/ 422694 h 1276710"/>
              <a:gd name="connsiteX68" fmla="*/ 6340415 w 7315200"/>
              <a:gd name="connsiteY68" fmla="*/ 414068 h 1276710"/>
              <a:gd name="connsiteX69" fmla="*/ 6418053 w 7315200"/>
              <a:gd name="connsiteY69" fmla="*/ 370936 h 1276710"/>
              <a:gd name="connsiteX70" fmla="*/ 6487064 w 7315200"/>
              <a:gd name="connsiteY70" fmla="*/ 319177 h 1276710"/>
              <a:gd name="connsiteX71" fmla="*/ 6538823 w 7315200"/>
              <a:gd name="connsiteY71" fmla="*/ 301925 h 1276710"/>
              <a:gd name="connsiteX72" fmla="*/ 6590581 w 7315200"/>
              <a:gd name="connsiteY72" fmla="*/ 276045 h 1276710"/>
              <a:gd name="connsiteX73" fmla="*/ 6633713 w 7315200"/>
              <a:gd name="connsiteY73" fmla="*/ 224287 h 1276710"/>
              <a:gd name="connsiteX74" fmla="*/ 6711351 w 7315200"/>
              <a:gd name="connsiteY74" fmla="*/ 163902 h 1276710"/>
              <a:gd name="connsiteX75" fmla="*/ 6771736 w 7315200"/>
              <a:gd name="connsiteY75" fmla="*/ 146649 h 1276710"/>
              <a:gd name="connsiteX76" fmla="*/ 6832121 w 7315200"/>
              <a:gd name="connsiteY76" fmla="*/ 138023 h 1276710"/>
              <a:gd name="connsiteX77" fmla="*/ 7177177 w 7315200"/>
              <a:gd name="connsiteY77" fmla="*/ 138023 h 1276710"/>
              <a:gd name="connsiteX78" fmla="*/ 7211683 w 7315200"/>
              <a:gd name="connsiteY78" fmla="*/ 146649 h 1276710"/>
              <a:gd name="connsiteX79" fmla="*/ 7315200 w 7315200"/>
              <a:gd name="connsiteY7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922483 w 7315200"/>
              <a:gd name="connsiteY61" fmla="*/ 785004 h 1276710"/>
              <a:gd name="connsiteX62" fmla="*/ 5975990 w 7315200"/>
              <a:gd name="connsiteY62" fmla="*/ 635338 h 1276710"/>
              <a:gd name="connsiteX63" fmla="*/ 6031611 w 7315200"/>
              <a:gd name="connsiteY63" fmla="*/ 526211 h 1276710"/>
              <a:gd name="connsiteX64" fmla="*/ 6064370 w 7315200"/>
              <a:gd name="connsiteY64" fmla="*/ 483079 h 1276710"/>
              <a:gd name="connsiteX65" fmla="*/ 6176513 w 7315200"/>
              <a:gd name="connsiteY65" fmla="*/ 457200 h 1276710"/>
              <a:gd name="connsiteX66" fmla="*/ 6228272 w 7315200"/>
              <a:gd name="connsiteY66" fmla="*/ 439947 h 1276710"/>
              <a:gd name="connsiteX67" fmla="*/ 6288657 w 7315200"/>
              <a:gd name="connsiteY67" fmla="*/ 422694 h 1276710"/>
              <a:gd name="connsiteX68" fmla="*/ 6340415 w 7315200"/>
              <a:gd name="connsiteY68" fmla="*/ 414068 h 1276710"/>
              <a:gd name="connsiteX69" fmla="*/ 6418053 w 7315200"/>
              <a:gd name="connsiteY69" fmla="*/ 370936 h 1276710"/>
              <a:gd name="connsiteX70" fmla="*/ 6487064 w 7315200"/>
              <a:gd name="connsiteY70" fmla="*/ 319177 h 1276710"/>
              <a:gd name="connsiteX71" fmla="*/ 6538823 w 7315200"/>
              <a:gd name="connsiteY71" fmla="*/ 301925 h 1276710"/>
              <a:gd name="connsiteX72" fmla="*/ 6590581 w 7315200"/>
              <a:gd name="connsiteY72" fmla="*/ 276045 h 1276710"/>
              <a:gd name="connsiteX73" fmla="*/ 6633713 w 7315200"/>
              <a:gd name="connsiteY73" fmla="*/ 224287 h 1276710"/>
              <a:gd name="connsiteX74" fmla="*/ 6711351 w 7315200"/>
              <a:gd name="connsiteY74" fmla="*/ 163902 h 1276710"/>
              <a:gd name="connsiteX75" fmla="*/ 6771736 w 7315200"/>
              <a:gd name="connsiteY75" fmla="*/ 146649 h 1276710"/>
              <a:gd name="connsiteX76" fmla="*/ 6832121 w 7315200"/>
              <a:gd name="connsiteY76" fmla="*/ 138023 h 1276710"/>
              <a:gd name="connsiteX77" fmla="*/ 7177177 w 7315200"/>
              <a:gd name="connsiteY77" fmla="*/ 138023 h 1276710"/>
              <a:gd name="connsiteX78" fmla="*/ 7211683 w 7315200"/>
              <a:gd name="connsiteY78" fmla="*/ 146649 h 1276710"/>
              <a:gd name="connsiteX79" fmla="*/ 7315200 w 7315200"/>
              <a:gd name="connsiteY7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857336 w 7315200"/>
              <a:gd name="connsiteY60" fmla="*/ 879894 h 1276710"/>
              <a:gd name="connsiteX61" fmla="*/ 5922483 w 7315200"/>
              <a:gd name="connsiteY61" fmla="*/ 785004 h 1276710"/>
              <a:gd name="connsiteX62" fmla="*/ 5975990 w 7315200"/>
              <a:gd name="connsiteY62" fmla="*/ 635338 h 1276710"/>
              <a:gd name="connsiteX63" fmla="*/ 6031611 w 7315200"/>
              <a:gd name="connsiteY63" fmla="*/ 526211 h 1276710"/>
              <a:gd name="connsiteX64" fmla="*/ 6109249 w 7315200"/>
              <a:gd name="connsiteY64" fmla="*/ 477469 h 1276710"/>
              <a:gd name="connsiteX65" fmla="*/ 6176513 w 7315200"/>
              <a:gd name="connsiteY65" fmla="*/ 457200 h 1276710"/>
              <a:gd name="connsiteX66" fmla="*/ 6228272 w 7315200"/>
              <a:gd name="connsiteY66" fmla="*/ 439947 h 1276710"/>
              <a:gd name="connsiteX67" fmla="*/ 6288657 w 7315200"/>
              <a:gd name="connsiteY67" fmla="*/ 422694 h 1276710"/>
              <a:gd name="connsiteX68" fmla="*/ 6340415 w 7315200"/>
              <a:gd name="connsiteY68" fmla="*/ 414068 h 1276710"/>
              <a:gd name="connsiteX69" fmla="*/ 6418053 w 7315200"/>
              <a:gd name="connsiteY69" fmla="*/ 370936 h 1276710"/>
              <a:gd name="connsiteX70" fmla="*/ 6487064 w 7315200"/>
              <a:gd name="connsiteY70" fmla="*/ 319177 h 1276710"/>
              <a:gd name="connsiteX71" fmla="*/ 6538823 w 7315200"/>
              <a:gd name="connsiteY71" fmla="*/ 301925 h 1276710"/>
              <a:gd name="connsiteX72" fmla="*/ 6590581 w 7315200"/>
              <a:gd name="connsiteY72" fmla="*/ 276045 h 1276710"/>
              <a:gd name="connsiteX73" fmla="*/ 6633713 w 7315200"/>
              <a:gd name="connsiteY73" fmla="*/ 224287 h 1276710"/>
              <a:gd name="connsiteX74" fmla="*/ 6711351 w 7315200"/>
              <a:gd name="connsiteY74" fmla="*/ 163902 h 1276710"/>
              <a:gd name="connsiteX75" fmla="*/ 6771736 w 7315200"/>
              <a:gd name="connsiteY75" fmla="*/ 146649 h 1276710"/>
              <a:gd name="connsiteX76" fmla="*/ 6832121 w 7315200"/>
              <a:gd name="connsiteY76" fmla="*/ 138023 h 1276710"/>
              <a:gd name="connsiteX77" fmla="*/ 7177177 w 7315200"/>
              <a:gd name="connsiteY77" fmla="*/ 138023 h 1276710"/>
              <a:gd name="connsiteX78" fmla="*/ 7211683 w 7315200"/>
              <a:gd name="connsiteY78" fmla="*/ 146649 h 1276710"/>
              <a:gd name="connsiteX79" fmla="*/ 7315200 w 7315200"/>
              <a:gd name="connsiteY79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922483 w 7315200"/>
              <a:gd name="connsiteY60" fmla="*/ 785004 h 1276710"/>
              <a:gd name="connsiteX61" fmla="*/ 5975990 w 7315200"/>
              <a:gd name="connsiteY61" fmla="*/ 635338 h 1276710"/>
              <a:gd name="connsiteX62" fmla="*/ 6031611 w 7315200"/>
              <a:gd name="connsiteY62" fmla="*/ 526211 h 1276710"/>
              <a:gd name="connsiteX63" fmla="*/ 6109249 w 7315200"/>
              <a:gd name="connsiteY63" fmla="*/ 477469 h 1276710"/>
              <a:gd name="connsiteX64" fmla="*/ 6176513 w 7315200"/>
              <a:gd name="connsiteY64" fmla="*/ 457200 h 1276710"/>
              <a:gd name="connsiteX65" fmla="*/ 6228272 w 7315200"/>
              <a:gd name="connsiteY65" fmla="*/ 439947 h 1276710"/>
              <a:gd name="connsiteX66" fmla="*/ 6288657 w 7315200"/>
              <a:gd name="connsiteY66" fmla="*/ 422694 h 1276710"/>
              <a:gd name="connsiteX67" fmla="*/ 6340415 w 7315200"/>
              <a:gd name="connsiteY67" fmla="*/ 414068 h 1276710"/>
              <a:gd name="connsiteX68" fmla="*/ 6418053 w 7315200"/>
              <a:gd name="connsiteY68" fmla="*/ 370936 h 1276710"/>
              <a:gd name="connsiteX69" fmla="*/ 6487064 w 7315200"/>
              <a:gd name="connsiteY69" fmla="*/ 319177 h 1276710"/>
              <a:gd name="connsiteX70" fmla="*/ 6538823 w 7315200"/>
              <a:gd name="connsiteY70" fmla="*/ 301925 h 1276710"/>
              <a:gd name="connsiteX71" fmla="*/ 6590581 w 7315200"/>
              <a:gd name="connsiteY71" fmla="*/ 276045 h 1276710"/>
              <a:gd name="connsiteX72" fmla="*/ 6633713 w 7315200"/>
              <a:gd name="connsiteY72" fmla="*/ 224287 h 1276710"/>
              <a:gd name="connsiteX73" fmla="*/ 6711351 w 7315200"/>
              <a:gd name="connsiteY73" fmla="*/ 163902 h 1276710"/>
              <a:gd name="connsiteX74" fmla="*/ 6771736 w 7315200"/>
              <a:gd name="connsiteY74" fmla="*/ 146649 h 1276710"/>
              <a:gd name="connsiteX75" fmla="*/ 6832121 w 7315200"/>
              <a:gd name="connsiteY75" fmla="*/ 138023 h 1276710"/>
              <a:gd name="connsiteX76" fmla="*/ 7177177 w 7315200"/>
              <a:gd name="connsiteY76" fmla="*/ 138023 h 1276710"/>
              <a:gd name="connsiteX77" fmla="*/ 7211683 w 7315200"/>
              <a:gd name="connsiteY77" fmla="*/ 146649 h 1276710"/>
              <a:gd name="connsiteX78" fmla="*/ 7315200 w 7315200"/>
              <a:gd name="connsiteY7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24023 w 7315200"/>
              <a:gd name="connsiteY39" fmla="*/ 1216325 h 1276710"/>
              <a:gd name="connsiteX40" fmla="*/ 2475781 w 7315200"/>
              <a:gd name="connsiteY40" fmla="*/ 1233577 h 1276710"/>
              <a:gd name="connsiteX41" fmla="*/ 2518913 w 7315200"/>
              <a:gd name="connsiteY41" fmla="*/ 1250830 h 1276710"/>
              <a:gd name="connsiteX42" fmla="*/ 2665562 w 7315200"/>
              <a:gd name="connsiteY42" fmla="*/ 1268083 h 1276710"/>
              <a:gd name="connsiteX43" fmla="*/ 2691442 w 7315200"/>
              <a:gd name="connsiteY43" fmla="*/ 1276710 h 1276710"/>
              <a:gd name="connsiteX44" fmla="*/ 3062377 w 7315200"/>
              <a:gd name="connsiteY44" fmla="*/ 1268083 h 1276710"/>
              <a:gd name="connsiteX45" fmla="*/ 3228925 w 7315200"/>
              <a:gd name="connsiteY45" fmla="*/ 1259457 h 1276710"/>
              <a:gd name="connsiteX46" fmla="*/ 3614468 w 7315200"/>
              <a:gd name="connsiteY46" fmla="*/ 1259457 h 1276710"/>
              <a:gd name="connsiteX47" fmla="*/ 3722747 w 7315200"/>
              <a:gd name="connsiteY47" fmla="*/ 1250830 h 1276710"/>
              <a:gd name="connsiteX48" fmla="*/ 3925019 w 7315200"/>
              <a:gd name="connsiteY48" fmla="*/ 1259457 h 1276710"/>
              <a:gd name="connsiteX49" fmla="*/ 4088921 w 7315200"/>
              <a:gd name="connsiteY49" fmla="*/ 1250830 h 1276710"/>
              <a:gd name="connsiteX50" fmla="*/ 4226943 w 7315200"/>
              <a:gd name="connsiteY50" fmla="*/ 1233577 h 1276710"/>
              <a:gd name="connsiteX51" fmla="*/ 4347713 w 7315200"/>
              <a:gd name="connsiteY51" fmla="*/ 1216325 h 1276710"/>
              <a:gd name="connsiteX52" fmla="*/ 4525851 w 7315200"/>
              <a:gd name="connsiteY52" fmla="*/ 1195632 h 1276710"/>
              <a:gd name="connsiteX53" fmla="*/ 4886838 w 7315200"/>
              <a:gd name="connsiteY53" fmla="*/ 1181396 h 1276710"/>
              <a:gd name="connsiteX54" fmla="*/ 5014541 w 7315200"/>
              <a:gd name="connsiteY54" fmla="*/ 1178379 h 1276710"/>
              <a:gd name="connsiteX55" fmla="*/ 5204322 w 7315200"/>
              <a:gd name="connsiteY55" fmla="*/ 1166736 h 1276710"/>
              <a:gd name="connsiteX56" fmla="*/ 5460098 w 7315200"/>
              <a:gd name="connsiteY56" fmla="*/ 1180972 h 1276710"/>
              <a:gd name="connsiteX57" fmla="*/ 5691688 w 7315200"/>
              <a:gd name="connsiteY57" fmla="*/ 1146890 h 1276710"/>
              <a:gd name="connsiteX58" fmla="*/ 5781868 w 7315200"/>
              <a:gd name="connsiteY58" fmla="*/ 1081741 h 1276710"/>
              <a:gd name="connsiteX59" fmla="*/ 5822830 w 7315200"/>
              <a:gd name="connsiteY59" fmla="*/ 1017917 h 1276710"/>
              <a:gd name="connsiteX60" fmla="*/ 5905654 w 7315200"/>
              <a:gd name="connsiteY60" fmla="*/ 813053 h 1276710"/>
              <a:gd name="connsiteX61" fmla="*/ 5975990 w 7315200"/>
              <a:gd name="connsiteY61" fmla="*/ 635338 h 1276710"/>
              <a:gd name="connsiteX62" fmla="*/ 6031611 w 7315200"/>
              <a:gd name="connsiteY62" fmla="*/ 526211 h 1276710"/>
              <a:gd name="connsiteX63" fmla="*/ 6109249 w 7315200"/>
              <a:gd name="connsiteY63" fmla="*/ 477469 h 1276710"/>
              <a:gd name="connsiteX64" fmla="*/ 6176513 w 7315200"/>
              <a:gd name="connsiteY64" fmla="*/ 457200 h 1276710"/>
              <a:gd name="connsiteX65" fmla="*/ 6228272 w 7315200"/>
              <a:gd name="connsiteY65" fmla="*/ 439947 h 1276710"/>
              <a:gd name="connsiteX66" fmla="*/ 6288657 w 7315200"/>
              <a:gd name="connsiteY66" fmla="*/ 422694 h 1276710"/>
              <a:gd name="connsiteX67" fmla="*/ 6340415 w 7315200"/>
              <a:gd name="connsiteY67" fmla="*/ 414068 h 1276710"/>
              <a:gd name="connsiteX68" fmla="*/ 6418053 w 7315200"/>
              <a:gd name="connsiteY68" fmla="*/ 370936 h 1276710"/>
              <a:gd name="connsiteX69" fmla="*/ 6487064 w 7315200"/>
              <a:gd name="connsiteY69" fmla="*/ 319177 h 1276710"/>
              <a:gd name="connsiteX70" fmla="*/ 6538823 w 7315200"/>
              <a:gd name="connsiteY70" fmla="*/ 301925 h 1276710"/>
              <a:gd name="connsiteX71" fmla="*/ 6590581 w 7315200"/>
              <a:gd name="connsiteY71" fmla="*/ 276045 h 1276710"/>
              <a:gd name="connsiteX72" fmla="*/ 6633713 w 7315200"/>
              <a:gd name="connsiteY72" fmla="*/ 224287 h 1276710"/>
              <a:gd name="connsiteX73" fmla="*/ 6711351 w 7315200"/>
              <a:gd name="connsiteY73" fmla="*/ 163902 h 1276710"/>
              <a:gd name="connsiteX74" fmla="*/ 6771736 w 7315200"/>
              <a:gd name="connsiteY74" fmla="*/ 146649 h 1276710"/>
              <a:gd name="connsiteX75" fmla="*/ 6832121 w 7315200"/>
              <a:gd name="connsiteY75" fmla="*/ 138023 h 1276710"/>
              <a:gd name="connsiteX76" fmla="*/ 7177177 w 7315200"/>
              <a:gd name="connsiteY76" fmla="*/ 138023 h 1276710"/>
              <a:gd name="connsiteX77" fmla="*/ 7211683 w 7315200"/>
              <a:gd name="connsiteY77" fmla="*/ 146649 h 1276710"/>
              <a:gd name="connsiteX78" fmla="*/ 7315200 w 7315200"/>
              <a:gd name="connsiteY78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027208 w 7315200"/>
              <a:gd name="connsiteY37" fmla="*/ 1173193 h 1276710"/>
              <a:gd name="connsiteX38" fmla="*/ 2294626 w 7315200"/>
              <a:gd name="connsiteY38" fmla="*/ 1207698 h 1276710"/>
              <a:gd name="connsiteX39" fmla="*/ 2475781 w 7315200"/>
              <a:gd name="connsiteY39" fmla="*/ 1233577 h 1276710"/>
              <a:gd name="connsiteX40" fmla="*/ 2518913 w 7315200"/>
              <a:gd name="connsiteY40" fmla="*/ 1250830 h 1276710"/>
              <a:gd name="connsiteX41" fmla="*/ 2665562 w 7315200"/>
              <a:gd name="connsiteY41" fmla="*/ 1268083 h 1276710"/>
              <a:gd name="connsiteX42" fmla="*/ 2691442 w 7315200"/>
              <a:gd name="connsiteY42" fmla="*/ 1276710 h 1276710"/>
              <a:gd name="connsiteX43" fmla="*/ 3062377 w 7315200"/>
              <a:gd name="connsiteY43" fmla="*/ 1268083 h 1276710"/>
              <a:gd name="connsiteX44" fmla="*/ 3228925 w 7315200"/>
              <a:gd name="connsiteY44" fmla="*/ 1259457 h 1276710"/>
              <a:gd name="connsiteX45" fmla="*/ 3614468 w 7315200"/>
              <a:gd name="connsiteY45" fmla="*/ 1259457 h 1276710"/>
              <a:gd name="connsiteX46" fmla="*/ 3722747 w 7315200"/>
              <a:gd name="connsiteY46" fmla="*/ 1250830 h 1276710"/>
              <a:gd name="connsiteX47" fmla="*/ 3925019 w 7315200"/>
              <a:gd name="connsiteY47" fmla="*/ 1259457 h 1276710"/>
              <a:gd name="connsiteX48" fmla="*/ 4088921 w 7315200"/>
              <a:gd name="connsiteY48" fmla="*/ 1250830 h 1276710"/>
              <a:gd name="connsiteX49" fmla="*/ 4226943 w 7315200"/>
              <a:gd name="connsiteY49" fmla="*/ 1233577 h 1276710"/>
              <a:gd name="connsiteX50" fmla="*/ 4347713 w 7315200"/>
              <a:gd name="connsiteY50" fmla="*/ 1216325 h 1276710"/>
              <a:gd name="connsiteX51" fmla="*/ 4525851 w 7315200"/>
              <a:gd name="connsiteY51" fmla="*/ 1195632 h 1276710"/>
              <a:gd name="connsiteX52" fmla="*/ 4886838 w 7315200"/>
              <a:gd name="connsiteY52" fmla="*/ 1181396 h 1276710"/>
              <a:gd name="connsiteX53" fmla="*/ 5014541 w 7315200"/>
              <a:gd name="connsiteY53" fmla="*/ 1178379 h 1276710"/>
              <a:gd name="connsiteX54" fmla="*/ 5204322 w 7315200"/>
              <a:gd name="connsiteY54" fmla="*/ 1166736 h 1276710"/>
              <a:gd name="connsiteX55" fmla="*/ 5460098 w 7315200"/>
              <a:gd name="connsiteY55" fmla="*/ 1180972 h 1276710"/>
              <a:gd name="connsiteX56" fmla="*/ 5691688 w 7315200"/>
              <a:gd name="connsiteY56" fmla="*/ 1146890 h 1276710"/>
              <a:gd name="connsiteX57" fmla="*/ 5781868 w 7315200"/>
              <a:gd name="connsiteY57" fmla="*/ 1081741 h 1276710"/>
              <a:gd name="connsiteX58" fmla="*/ 5822830 w 7315200"/>
              <a:gd name="connsiteY58" fmla="*/ 1017917 h 1276710"/>
              <a:gd name="connsiteX59" fmla="*/ 5905654 w 7315200"/>
              <a:gd name="connsiteY59" fmla="*/ 813053 h 1276710"/>
              <a:gd name="connsiteX60" fmla="*/ 5975990 w 7315200"/>
              <a:gd name="connsiteY60" fmla="*/ 635338 h 1276710"/>
              <a:gd name="connsiteX61" fmla="*/ 6031611 w 7315200"/>
              <a:gd name="connsiteY61" fmla="*/ 526211 h 1276710"/>
              <a:gd name="connsiteX62" fmla="*/ 6109249 w 7315200"/>
              <a:gd name="connsiteY62" fmla="*/ 477469 h 1276710"/>
              <a:gd name="connsiteX63" fmla="*/ 6176513 w 7315200"/>
              <a:gd name="connsiteY63" fmla="*/ 457200 h 1276710"/>
              <a:gd name="connsiteX64" fmla="*/ 6228272 w 7315200"/>
              <a:gd name="connsiteY64" fmla="*/ 439947 h 1276710"/>
              <a:gd name="connsiteX65" fmla="*/ 6288657 w 7315200"/>
              <a:gd name="connsiteY65" fmla="*/ 422694 h 1276710"/>
              <a:gd name="connsiteX66" fmla="*/ 6340415 w 7315200"/>
              <a:gd name="connsiteY66" fmla="*/ 414068 h 1276710"/>
              <a:gd name="connsiteX67" fmla="*/ 6418053 w 7315200"/>
              <a:gd name="connsiteY67" fmla="*/ 370936 h 1276710"/>
              <a:gd name="connsiteX68" fmla="*/ 6487064 w 7315200"/>
              <a:gd name="connsiteY68" fmla="*/ 319177 h 1276710"/>
              <a:gd name="connsiteX69" fmla="*/ 6538823 w 7315200"/>
              <a:gd name="connsiteY69" fmla="*/ 301925 h 1276710"/>
              <a:gd name="connsiteX70" fmla="*/ 6590581 w 7315200"/>
              <a:gd name="connsiteY70" fmla="*/ 276045 h 1276710"/>
              <a:gd name="connsiteX71" fmla="*/ 6633713 w 7315200"/>
              <a:gd name="connsiteY71" fmla="*/ 224287 h 1276710"/>
              <a:gd name="connsiteX72" fmla="*/ 6711351 w 7315200"/>
              <a:gd name="connsiteY72" fmla="*/ 163902 h 1276710"/>
              <a:gd name="connsiteX73" fmla="*/ 6771736 w 7315200"/>
              <a:gd name="connsiteY73" fmla="*/ 146649 h 1276710"/>
              <a:gd name="connsiteX74" fmla="*/ 6832121 w 7315200"/>
              <a:gd name="connsiteY74" fmla="*/ 138023 h 1276710"/>
              <a:gd name="connsiteX75" fmla="*/ 7177177 w 7315200"/>
              <a:gd name="connsiteY75" fmla="*/ 138023 h 1276710"/>
              <a:gd name="connsiteX76" fmla="*/ 7211683 w 7315200"/>
              <a:gd name="connsiteY76" fmla="*/ 146649 h 1276710"/>
              <a:gd name="connsiteX77" fmla="*/ 7315200 w 7315200"/>
              <a:gd name="connsiteY77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26543 w 7315200"/>
              <a:gd name="connsiteY19" fmla="*/ 491706 h 1276710"/>
              <a:gd name="connsiteX20" fmla="*/ 1061049 w 7315200"/>
              <a:gd name="connsiteY20" fmla="*/ 508959 h 1276710"/>
              <a:gd name="connsiteX21" fmla="*/ 1095555 w 7315200"/>
              <a:gd name="connsiteY21" fmla="*/ 586596 h 1276710"/>
              <a:gd name="connsiteX22" fmla="*/ 1104181 w 7315200"/>
              <a:gd name="connsiteY22" fmla="*/ 612476 h 1276710"/>
              <a:gd name="connsiteX23" fmla="*/ 1130060 w 7315200"/>
              <a:gd name="connsiteY23" fmla="*/ 638355 h 1276710"/>
              <a:gd name="connsiteX24" fmla="*/ 1164566 w 7315200"/>
              <a:gd name="connsiteY24" fmla="*/ 715993 h 1276710"/>
              <a:gd name="connsiteX25" fmla="*/ 1181819 w 7315200"/>
              <a:gd name="connsiteY25" fmla="*/ 767751 h 1276710"/>
              <a:gd name="connsiteX26" fmla="*/ 1224951 w 7315200"/>
              <a:gd name="connsiteY26" fmla="*/ 845389 h 1276710"/>
              <a:gd name="connsiteX27" fmla="*/ 1293962 w 7315200"/>
              <a:gd name="connsiteY27" fmla="*/ 897147 h 1276710"/>
              <a:gd name="connsiteX28" fmla="*/ 1345721 w 7315200"/>
              <a:gd name="connsiteY28" fmla="*/ 931653 h 1276710"/>
              <a:gd name="connsiteX29" fmla="*/ 1397479 w 7315200"/>
              <a:gd name="connsiteY29" fmla="*/ 957532 h 1276710"/>
              <a:gd name="connsiteX30" fmla="*/ 1544128 w 7315200"/>
              <a:gd name="connsiteY30" fmla="*/ 1009291 h 1276710"/>
              <a:gd name="connsiteX31" fmla="*/ 1647645 w 7315200"/>
              <a:gd name="connsiteY31" fmla="*/ 1043796 h 1276710"/>
              <a:gd name="connsiteX32" fmla="*/ 1725283 w 7315200"/>
              <a:gd name="connsiteY32" fmla="*/ 1078302 h 1276710"/>
              <a:gd name="connsiteX33" fmla="*/ 1777042 w 7315200"/>
              <a:gd name="connsiteY33" fmla="*/ 1112808 h 1276710"/>
              <a:gd name="connsiteX34" fmla="*/ 1854679 w 7315200"/>
              <a:gd name="connsiteY34" fmla="*/ 1130060 h 1276710"/>
              <a:gd name="connsiteX35" fmla="*/ 1880559 w 7315200"/>
              <a:gd name="connsiteY35" fmla="*/ 1147313 h 1276710"/>
              <a:gd name="connsiteX36" fmla="*/ 1984076 w 7315200"/>
              <a:gd name="connsiteY36" fmla="*/ 1164566 h 1276710"/>
              <a:gd name="connsiteX37" fmla="*/ 2294626 w 7315200"/>
              <a:gd name="connsiteY37" fmla="*/ 1207698 h 1276710"/>
              <a:gd name="connsiteX38" fmla="*/ 2475781 w 7315200"/>
              <a:gd name="connsiteY38" fmla="*/ 1233577 h 1276710"/>
              <a:gd name="connsiteX39" fmla="*/ 2518913 w 7315200"/>
              <a:gd name="connsiteY39" fmla="*/ 1250830 h 1276710"/>
              <a:gd name="connsiteX40" fmla="*/ 2665562 w 7315200"/>
              <a:gd name="connsiteY40" fmla="*/ 1268083 h 1276710"/>
              <a:gd name="connsiteX41" fmla="*/ 2691442 w 7315200"/>
              <a:gd name="connsiteY41" fmla="*/ 1276710 h 1276710"/>
              <a:gd name="connsiteX42" fmla="*/ 3062377 w 7315200"/>
              <a:gd name="connsiteY42" fmla="*/ 1268083 h 1276710"/>
              <a:gd name="connsiteX43" fmla="*/ 3228925 w 7315200"/>
              <a:gd name="connsiteY43" fmla="*/ 1259457 h 1276710"/>
              <a:gd name="connsiteX44" fmla="*/ 3614468 w 7315200"/>
              <a:gd name="connsiteY44" fmla="*/ 1259457 h 1276710"/>
              <a:gd name="connsiteX45" fmla="*/ 3722747 w 7315200"/>
              <a:gd name="connsiteY45" fmla="*/ 1250830 h 1276710"/>
              <a:gd name="connsiteX46" fmla="*/ 3925019 w 7315200"/>
              <a:gd name="connsiteY46" fmla="*/ 1259457 h 1276710"/>
              <a:gd name="connsiteX47" fmla="*/ 4088921 w 7315200"/>
              <a:gd name="connsiteY47" fmla="*/ 1250830 h 1276710"/>
              <a:gd name="connsiteX48" fmla="*/ 4226943 w 7315200"/>
              <a:gd name="connsiteY48" fmla="*/ 1233577 h 1276710"/>
              <a:gd name="connsiteX49" fmla="*/ 4347713 w 7315200"/>
              <a:gd name="connsiteY49" fmla="*/ 1216325 h 1276710"/>
              <a:gd name="connsiteX50" fmla="*/ 4525851 w 7315200"/>
              <a:gd name="connsiteY50" fmla="*/ 1195632 h 1276710"/>
              <a:gd name="connsiteX51" fmla="*/ 4886838 w 7315200"/>
              <a:gd name="connsiteY51" fmla="*/ 1181396 h 1276710"/>
              <a:gd name="connsiteX52" fmla="*/ 5014541 w 7315200"/>
              <a:gd name="connsiteY52" fmla="*/ 1178379 h 1276710"/>
              <a:gd name="connsiteX53" fmla="*/ 5204322 w 7315200"/>
              <a:gd name="connsiteY53" fmla="*/ 1166736 h 1276710"/>
              <a:gd name="connsiteX54" fmla="*/ 5460098 w 7315200"/>
              <a:gd name="connsiteY54" fmla="*/ 1180972 h 1276710"/>
              <a:gd name="connsiteX55" fmla="*/ 5691688 w 7315200"/>
              <a:gd name="connsiteY55" fmla="*/ 1146890 h 1276710"/>
              <a:gd name="connsiteX56" fmla="*/ 5781868 w 7315200"/>
              <a:gd name="connsiteY56" fmla="*/ 1081741 h 1276710"/>
              <a:gd name="connsiteX57" fmla="*/ 5822830 w 7315200"/>
              <a:gd name="connsiteY57" fmla="*/ 1017917 h 1276710"/>
              <a:gd name="connsiteX58" fmla="*/ 5905654 w 7315200"/>
              <a:gd name="connsiteY58" fmla="*/ 813053 h 1276710"/>
              <a:gd name="connsiteX59" fmla="*/ 5975990 w 7315200"/>
              <a:gd name="connsiteY59" fmla="*/ 635338 h 1276710"/>
              <a:gd name="connsiteX60" fmla="*/ 6031611 w 7315200"/>
              <a:gd name="connsiteY60" fmla="*/ 526211 h 1276710"/>
              <a:gd name="connsiteX61" fmla="*/ 6109249 w 7315200"/>
              <a:gd name="connsiteY61" fmla="*/ 477469 h 1276710"/>
              <a:gd name="connsiteX62" fmla="*/ 6176513 w 7315200"/>
              <a:gd name="connsiteY62" fmla="*/ 457200 h 1276710"/>
              <a:gd name="connsiteX63" fmla="*/ 6228272 w 7315200"/>
              <a:gd name="connsiteY63" fmla="*/ 439947 h 1276710"/>
              <a:gd name="connsiteX64" fmla="*/ 6288657 w 7315200"/>
              <a:gd name="connsiteY64" fmla="*/ 422694 h 1276710"/>
              <a:gd name="connsiteX65" fmla="*/ 6340415 w 7315200"/>
              <a:gd name="connsiteY65" fmla="*/ 414068 h 1276710"/>
              <a:gd name="connsiteX66" fmla="*/ 6418053 w 7315200"/>
              <a:gd name="connsiteY66" fmla="*/ 370936 h 1276710"/>
              <a:gd name="connsiteX67" fmla="*/ 6487064 w 7315200"/>
              <a:gd name="connsiteY67" fmla="*/ 319177 h 1276710"/>
              <a:gd name="connsiteX68" fmla="*/ 6538823 w 7315200"/>
              <a:gd name="connsiteY68" fmla="*/ 301925 h 1276710"/>
              <a:gd name="connsiteX69" fmla="*/ 6590581 w 7315200"/>
              <a:gd name="connsiteY69" fmla="*/ 276045 h 1276710"/>
              <a:gd name="connsiteX70" fmla="*/ 6633713 w 7315200"/>
              <a:gd name="connsiteY70" fmla="*/ 224287 h 1276710"/>
              <a:gd name="connsiteX71" fmla="*/ 6711351 w 7315200"/>
              <a:gd name="connsiteY71" fmla="*/ 163902 h 1276710"/>
              <a:gd name="connsiteX72" fmla="*/ 6771736 w 7315200"/>
              <a:gd name="connsiteY72" fmla="*/ 146649 h 1276710"/>
              <a:gd name="connsiteX73" fmla="*/ 6832121 w 7315200"/>
              <a:gd name="connsiteY73" fmla="*/ 138023 h 1276710"/>
              <a:gd name="connsiteX74" fmla="*/ 7177177 w 7315200"/>
              <a:gd name="connsiteY74" fmla="*/ 138023 h 1276710"/>
              <a:gd name="connsiteX75" fmla="*/ 7211683 w 7315200"/>
              <a:gd name="connsiteY75" fmla="*/ 146649 h 1276710"/>
              <a:gd name="connsiteX76" fmla="*/ 7315200 w 7315200"/>
              <a:gd name="connsiteY76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09291 w 7315200"/>
              <a:gd name="connsiteY18" fmla="*/ 465826 h 1276710"/>
              <a:gd name="connsiteX19" fmla="*/ 1061049 w 7315200"/>
              <a:gd name="connsiteY19" fmla="*/ 508959 h 1276710"/>
              <a:gd name="connsiteX20" fmla="*/ 1095555 w 7315200"/>
              <a:gd name="connsiteY20" fmla="*/ 586596 h 1276710"/>
              <a:gd name="connsiteX21" fmla="*/ 1104181 w 7315200"/>
              <a:gd name="connsiteY21" fmla="*/ 612476 h 1276710"/>
              <a:gd name="connsiteX22" fmla="*/ 1130060 w 7315200"/>
              <a:gd name="connsiteY22" fmla="*/ 638355 h 1276710"/>
              <a:gd name="connsiteX23" fmla="*/ 1164566 w 7315200"/>
              <a:gd name="connsiteY23" fmla="*/ 715993 h 1276710"/>
              <a:gd name="connsiteX24" fmla="*/ 1181819 w 7315200"/>
              <a:gd name="connsiteY24" fmla="*/ 767751 h 1276710"/>
              <a:gd name="connsiteX25" fmla="*/ 1224951 w 7315200"/>
              <a:gd name="connsiteY25" fmla="*/ 845389 h 1276710"/>
              <a:gd name="connsiteX26" fmla="*/ 1293962 w 7315200"/>
              <a:gd name="connsiteY26" fmla="*/ 897147 h 1276710"/>
              <a:gd name="connsiteX27" fmla="*/ 1345721 w 7315200"/>
              <a:gd name="connsiteY27" fmla="*/ 931653 h 1276710"/>
              <a:gd name="connsiteX28" fmla="*/ 1397479 w 7315200"/>
              <a:gd name="connsiteY28" fmla="*/ 957532 h 1276710"/>
              <a:gd name="connsiteX29" fmla="*/ 1544128 w 7315200"/>
              <a:gd name="connsiteY29" fmla="*/ 1009291 h 1276710"/>
              <a:gd name="connsiteX30" fmla="*/ 1647645 w 7315200"/>
              <a:gd name="connsiteY30" fmla="*/ 1043796 h 1276710"/>
              <a:gd name="connsiteX31" fmla="*/ 1725283 w 7315200"/>
              <a:gd name="connsiteY31" fmla="*/ 1078302 h 1276710"/>
              <a:gd name="connsiteX32" fmla="*/ 1777042 w 7315200"/>
              <a:gd name="connsiteY32" fmla="*/ 1112808 h 1276710"/>
              <a:gd name="connsiteX33" fmla="*/ 1854679 w 7315200"/>
              <a:gd name="connsiteY33" fmla="*/ 1130060 h 1276710"/>
              <a:gd name="connsiteX34" fmla="*/ 1880559 w 7315200"/>
              <a:gd name="connsiteY34" fmla="*/ 1147313 h 1276710"/>
              <a:gd name="connsiteX35" fmla="*/ 1984076 w 7315200"/>
              <a:gd name="connsiteY35" fmla="*/ 1164566 h 1276710"/>
              <a:gd name="connsiteX36" fmla="*/ 2294626 w 7315200"/>
              <a:gd name="connsiteY36" fmla="*/ 1207698 h 1276710"/>
              <a:gd name="connsiteX37" fmla="*/ 2475781 w 7315200"/>
              <a:gd name="connsiteY37" fmla="*/ 1233577 h 1276710"/>
              <a:gd name="connsiteX38" fmla="*/ 2518913 w 7315200"/>
              <a:gd name="connsiteY38" fmla="*/ 1250830 h 1276710"/>
              <a:gd name="connsiteX39" fmla="*/ 2665562 w 7315200"/>
              <a:gd name="connsiteY39" fmla="*/ 1268083 h 1276710"/>
              <a:gd name="connsiteX40" fmla="*/ 2691442 w 7315200"/>
              <a:gd name="connsiteY40" fmla="*/ 1276710 h 1276710"/>
              <a:gd name="connsiteX41" fmla="*/ 3062377 w 7315200"/>
              <a:gd name="connsiteY41" fmla="*/ 1268083 h 1276710"/>
              <a:gd name="connsiteX42" fmla="*/ 3228925 w 7315200"/>
              <a:gd name="connsiteY42" fmla="*/ 1259457 h 1276710"/>
              <a:gd name="connsiteX43" fmla="*/ 3614468 w 7315200"/>
              <a:gd name="connsiteY43" fmla="*/ 1259457 h 1276710"/>
              <a:gd name="connsiteX44" fmla="*/ 3722747 w 7315200"/>
              <a:gd name="connsiteY44" fmla="*/ 1250830 h 1276710"/>
              <a:gd name="connsiteX45" fmla="*/ 3925019 w 7315200"/>
              <a:gd name="connsiteY45" fmla="*/ 1259457 h 1276710"/>
              <a:gd name="connsiteX46" fmla="*/ 4088921 w 7315200"/>
              <a:gd name="connsiteY46" fmla="*/ 1250830 h 1276710"/>
              <a:gd name="connsiteX47" fmla="*/ 4226943 w 7315200"/>
              <a:gd name="connsiteY47" fmla="*/ 1233577 h 1276710"/>
              <a:gd name="connsiteX48" fmla="*/ 4347713 w 7315200"/>
              <a:gd name="connsiteY48" fmla="*/ 1216325 h 1276710"/>
              <a:gd name="connsiteX49" fmla="*/ 4525851 w 7315200"/>
              <a:gd name="connsiteY49" fmla="*/ 1195632 h 1276710"/>
              <a:gd name="connsiteX50" fmla="*/ 4886838 w 7315200"/>
              <a:gd name="connsiteY50" fmla="*/ 1181396 h 1276710"/>
              <a:gd name="connsiteX51" fmla="*/ 5014541 w 7315200"/>
              <a:gd name="connsiteY51" fmla="*/ 1178379 h 1276710"/>
              <a:gd name="connsiteX52" fmla="*/ 5204322 w 7315200"/>
              <a:gd name="connsiteY52" fmla="*/ 1166736 h 1276710"/>
              <a:gd name="connsiteX53" fmla="*/ 5460098 w 7315200"/>
              <a:gd name="connsiteY53" fmla="*/ 1180972 h 1276710"/>
              <a:gd name="connsiteX54" fmla="*/ 5691688 w 7315200"/>
              <a:gd name="connsiteY54" fmla="*/ 1146890 h 1276710"/>
              <a:gd name="connsiteX55" fmla="*/ 5781868 w 7315200"/>
              <a:gd name="connsiteY55" fmla="*/ 1081741 h 1276710"/>
              <a:gd name="connsiteX56" fmla="*/ 5822830 w 7315200"/>
              <a:gd name="connsiteY56" fmla="*/ 1017917 h 1276710"/>
              <a:gd name="connsiteX57" fmla="*/ 5905654 w 7315200"/>
              <a:gd name="connsiteY57" fmla="*/ 813053 h 1276710"/>
              <a:gd name="connsiteX58" fmla="*/ 5975990 w 7315200"/>
              <a:gd name="connsiteY58" fmla="*/ 635338 h 1276710"/>
              <a:gd name="connsiteX59" fmla="*/ 6031611 w 7315200"/>
              <a:gd name="connsiteY59" fmla="*/ 526211 h 1276710"/>
              <a:gd name="connsiteX60" fmla="*/ 6109249 w 7315200"/>
              <a:gd name="connsiteY60" fmla="*/ 477469 h 1276710"/>
              <a:gd name="connsiteX61" fmla="*/ 6176513 w 7315200"/>
              <a:gd name="connsiteY61" fmla="*/ 457200 h 1276710"/>
              <a:gd name="connsiteX62" fmla="*/ 6228272 w 7315200"/>
              <a:gd name="connsiteY62" fmla="*/ 439947 h 1276710"/>
              <a:gd name="connsiteX63" fmla="*/ 6288657 w 7315200"/>
              <a:gd name="connsiteY63" fmla="*/ 422694 h 1276710"/>
              <a:gd name="connsiteX64" fmla="*/ 6340415 w 7315200"/>
              <a:gd name="connsiteY64" fmla="*/ 414068 h 1276710"/>
              <a:gd name="connsiteX65" fmla="*/ 6418053 w 7315200"/>
              <a:gd name="connsiteY65" fmla="*/ 370936 h 1276710"/>
              <a:gd name="connsiteX66" fmla="*/ 6487064 w 7315200"/>
              <a:gd name="connsiteY66" fmla="*/ 319177 h 1276710"/>
              <a:gd name="connsiteX67" fmla="*/ 6538823 w 7315200"/>
              <a:gd name="connsiteY67" fmla="*/ 301925 h 1276710"/>
              <a:gd name="connsiteX68" fmla="*/ 6590581 w 7315200"/>
              <a:gd name="connsiteY68" fmla="*/ 276045 h 1276710"/>
              <a:gd name="connsiteX69" fmla="*/ 6633713 w 7315200"/>
              <a:gd name="connsiteY69" fmla="*/ 224287 h 1276710"/>
              <a:gd name="connsiteX70" fmla="*/ 6711351 w 7315200"/>
              <a:gd name="connsiteY70" fmla="*/ 163902 h 1276710"/>
              <a:gd name="connsiteX71" fmla="*/ 6771736 w 7315200"/>
              <a:gd name="connsiteY71" fmla="*/ 146649 h 1276710"/>
              <a:gd name="connsiteX72" fmla="*/ 6832121 w 7315200"/>
              <a:gd name="connsiteY72" fmla="*/ 138023 h 1276710"/>
              <a:gd name="connsiteX73" fmla="*/ 7177177 w 7315200"/>
              <a:gd name="connsiteY73" fmla="*/ 138023 h 1276710"/>
              <a:gd name="connsiteX74" fmla="*/ 7211683 w 7315200"/>
              <a:gd name="connsiteY74" fmla="*/ 146649 h 1276710"/>
              <a:gd name="connsiteX75" fmla="*/ 7315200 w 7315200"/>
              <a:gd name="connsiteY75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61049 w 7315200"/>
              <a:gd name="connsiteY18" fmla="*/ 508959 h 1276710"/>
              <a:gd name="connsiteX19" fmla="*/ 1095555 w 7315200"/>
              <a:gd name="connsiteY19" fmla="*/ 586596 h 1276710"/>
              <a:gd name="connsiteX20" fmla="*/ 1104181 w 7315200"/>
              <a:gd name="connsiteY20" fmla="*/ 612476 h 1276710"/>
              <a:gd name="connsiteX21" fmla="*/ 1130060 w 7315200"/>
              <a:gd name="connsiteY21" fmla="*/ 638355 h 1276710"/>
              <a:gd name="connsiteX22" fmla="*/ 1164566 w 7315200"/>
              <a:gd name="connsiteY22" fmla="*/ 715993 h 1276710"/>
              <a:gd name="connsiteX23" fmla="*/ 1181819 w 7315200"/>
              <a:gd name="connsiteY23" fmla="*/ 767751 h 1276710"/>
              <a:gd name="connsiteX24" fmla="*/ 1224951 w 7315200"/>
              <a:gd name="connsiteY24" fmla="*/ 845389 h 1276710"/>
              <a:gd name="connsiteX25" fmla="*/ 1293962 w 7315200"/>
              <a:gd name="connsiteY25" fmla="*/ 897147 h 1276710"/>
              <a:gd name="connsiteX26" fmla="*/ 1345721 w 7315200"/>
              <a:gd name="connsiteY26" fmla="*/ 931653 h 1276710"/>
              <a:gd name="connsiteX27" fmla="*/ 1397479 w 7315200"/>
              <a:gd name="connsiteY27" fmla="*/ 957532 h 1276710"/>
              <a:gd name="connsiteX28" fmla="*/ 1544128 w 7315200"/>
              <a:gd name="connsiteY28" fmla="*/ 1009291 h 1276710"/>
              <a:gd name="connsiteX29" fmla="*/ 1647645 w 7315200"/>
              <a:gd name="connsiteY29" fmla="*/ 1043796 h 1276710"/>
              <a:gd name="connsiteX30" fmla="*/ 1725283 w 7315200"/>
              <a:gd name="connsiteY30" fmla="*/ 1078302 h 1276710"/>
              <a:gd name="connsiteX31" fmla="*/ 1777042 w 7315200"/>
              <a:gd name="connsiteY31" fmla="*/ 1112808 h 1276710"/>
              <a:gd name="connsiteX32" fmla="*/ 1854679 w 7315200"/>
              <a:gd name="connsiteY32" fmla="*/ 1130060 h 1276710"/>
              <a:gd name="connsiteX33" fmla="*/ 1880559 w 7315200"/>
              <a:gd name="connsiteY33" fmla="*/ 1147313 h 1276710"/>
              <a:gd name="connsiteX34" fmla="*/ 1984076 w 7315200"/>
              <a:gd name="connsiteY34" fmla="*/ 1164566 h 1276710"/>
              <a:gd name="connsiteX35" fmla="*/ 2294626 w 7315200"/>
              <a:gd name="connsiteY35" fmla="*/ 1207698 h 1276710"/>
              <a:gd name="connsiteX36" fmla="*/ 2475781 w 7315200"/>
              <a:gd name="connsiteY36" fmla="*/ 1233577 h 1276710"/>
              <a:gd name="connsiteX37" fmla="*/ 2518913 w 7315200"/>
              <a:gd name="connsiteY37" fmla="*/ 1250830 h 1276710"/>
              <a:gd name="connsiteX38" fmla="*/ 2665562 w 7315200"/>
              <a:gd name="connsiteY38" fmla="*/ 1268083 h 1276710"/>
              <a:gd name="connsiteX39" fmla="*/ 2691442 w 7315200"/>
              <a:gd name="connsiteY39" fmla="*/ 1276710 h 1276710"/>
              <a:gd name="connsiteX40" fmla="*/ 3062377 w 7315200"/>
              <a:gd name="connsiteY40" fmla="*/ 1268083 h 1276710"/>
              <a:gd name="connsiteX41" fmla="*/ 3228925 w 7315200"/>
              <a:gd name="connsiteY41" fmla="*/ 1259457 h 1276710"/>
              <a:gd name="connsiteX42" fmla="*/ 3614468 w 7315200"/>
              <a:gd name="connsiteY42" fmla="*/ 1259457 h 1276710"/>
              <a:gd name="connsiteX43" fmla="*/ 3722747 w 7315200"/>
              <a:gd name="connsiteY43" fmla="*/ 1250830 h 1276710"/>
              <a:gd name="connsiteX44" fmla="*/ 3925019 w 7315200"/>
              <a:gd name="connsiteY44" fmla="*/ 1259457 h 1276710"/>
              <a:gd name="connsiteX45" fmla="*/ 4088921 w 7315200"/>
              <a:gd name="connsiteY45" fmla="*/ 1250830 h 1276710"/>
              <a:gd name="connsiteX46" fmla="*/ 4226943 w 7315200"/>
              <a:gd name="connsiteY46" fmla="*/ 1233577 h 1276710"/>
              <a:gd name="connsiteX47" fmla="*/ 4347713 w 7315200"/>
              <a:gd name="connsiteY47" fmla="*/ 1216325 h 1276710"/>
              <a:gd name="connsiteX48" fmla="*/ 4525851 w 7315200"/>
              <a:gd name="connsiteY48" fmla="*/ 1195632 h 1276710"/>
              <a:gd name="connsiteX49" fmla="*/ 4886838 w 7315200"/>
              <a:gd name="connsiteY49" fmla="*/ 1181396 h 1276710"/>
              <a:gd name="connsiteX50" fmla="*/ 5014541 w 7315200"/>
              <a:gd name="connsiteY50" fmla="*/ 1178379 h 1276710"/>
              <a:gd name="connsiteX51" fmla="*/ 5204322 w 7315200"/>
              <a:gd name="connsiteY51" fmla="*/ 1166736 h 1276710"/>
              <a:gd name="connsiteX52" fmla="*/ 5460098 w 7315200"/>
              <a:gd name="connsiteY52" fmla="*/ 1180972 h 1276710"/>
              <a:gd name="connsiteX53" fmla="*/ 5691688 w 7315200"/>
              <a:gd name="connsiteY53" fmla="*/ 1146890 h 1276710"/>
              <a:gd name="connsiteX54" fmla="*/ 5781868 w 7315200"/>
              <a:gd name="connsiteY54" fmla="*/ 1081741 h 1276710"/>
              <a:gd name="connsiteX55" fmla="*/ 5822830 w 7315200"/>
              <a:gd name="connsiteY55" fmla="*/ 1017917 h 1276710"/>
              <a:gd name="connsiteX56" fmla="*/ 5905654 w 7315200"/>
              <a:gd name="connsiteY56" fmla="*/ 813053 h 1276710"/>
              <a:gd name="connsiteX57" fmla="*/ 5975990 w 7315200"/>
              <a:gd name="connsiteY57" fmla="*/ 635338 h 1276710"/>
              <a:gd name="connsiteX58" fmla="*/ 6031611 w 7315200"/>
              <a:gd name="connsiteY58" fmla="*/ 526211 h 1276710"/>
              <a:gd name="connsiteX59" fmla="*/ 6109249 w 7315200"/>
              <a:gd name="connsiteY59" fmla="*/ 477469 h 1276710"/>
              <a:gd name="connsiteX60" fmla="*/ 6176513 w 7315200"/>
              <a:gd name="connsiteY60" fmla="*/ 457200 h 1276710"/>
              <a:gd name="connsiteX61" fmla="*/ 6228272 w 7315200"/>
              <a:gd name="connsiteY61" fmla="*/ 439947 h 1276710"/>
              <a:gd name="connsiteX62" fmla="*/ 6288657 w 7315200"/>
              <a:gd name="connsiteY62" fmla="*/ 422694 h 1276710"/>
              <a:gd name="connsiteX63" fmla="*/ 6340415 w 7315200"/>
              <a:gd name="connsiteY63" fmla="*/ 414068 h 1276710"/>
              <a:gd name="connsiteX64" fmla="*/ 6418053 w 7315200"/>
              <a:gd name="connsiteY64" fmla="*/ 370936 h 1276710"/>
              <a:gd name="connsiteX65" fmla="*/ 6487064 w 7315200"/>
              <a:gd name="connsiteY65" fmla="*/ 319177 h 1276710"/>
              <a:gd name="connsiteX66" fmla="*/ 6538823 w 7315200"/>
              <a:gd name="connsiteY66" fmla="*/ 301925 h 1276710"/>
              <a:gd name="connsiteX67" fmla="*/ 6590581 w 7315200"/>
              <a:gd name="connsiteY67" fmla="*/ 276045 h 1276710"/>
              <a:gd name="connsiteX68" fmla="*/ 6633713 w 7315200"/>
              <a:gd name="connsiteY68" fmla="*/ 224287 h 1276710"/>
              <a:gd name="connsiteX69" fmla="*/ 6711351 w 7315200"/>
              <a:gd name="connsiteY69" fmla="*/ 163902 h 1276710"/>
              <a:gd name="connsiteX70" fmla="*/ 6771736 w 7315200"/>
              <a:gd name="connsiteY70" fmla="*/ 146649 h 1276710"/>
              <a:gd name="connsiteX71" fmla="*/ 6832121 w 7315200"/>
              <a:gd name="connsiteY71" fmla="*/ 138023 h 1276710"/>
              <a:gd name="connsiteX72" fmla="*/ 7177177 w 7315200"/>
              <a:gd name="connsiteY72" fmla="*/ 138023 h 1276710"/>
              <a:gd name="connsiteX73" fmla="*/ 7211683 w 7315200"/>
              <a:gd name="connsiteY73" fmla="*/ 146649 h 1276710"/>
              <a:gd name="connsiteX74" fmla="*/ 7315200 w 7315200"/>
              <a:gd name="connsiteY74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61049 w 7315200"/>
              <a:gd name="connsiteY18" fmla="*/ 508959 h 1276710"/>
              <a:gd name="connsiteX19" fmla="*/ 1095555 w 7315200"/>
              <a:gd name="connsiteY19" fmla="*/ 586596 h 1276710"/>
              <a:gd name="connsiteX20" fmla="*/ 1130060 w 7315200"/>
              <a:gd name="connsiteY20" fmla="*/ 638355 h 1276710"/>
              <a:gd name="connsiteX21" fmla="*/ 1164566 w 7315200"/>
              <a:gd name="connsiteY21" fmla="*/ 715993 h 1276710"/>
              <a:gd name="connsiteX22" fmla="*/ 1181819 w 7315200"/>
              <a:gd name="connsiteY22" fmla="*/ 767751 h 1276710"/>
              <a:gd name="connsiteX23" fmla="*/ 1224951 w 7315200"/>
              <a:gd name="connsiteY23" fmla="*/ 845389 h 1276710"/>
              <a:gd name="connsiteX24" fmla="*/ 1293962 w 7315200"/>
              <a:gd name="connsiteY24" fmla="*/ 897147 h 1276710"/>
              <a:gd name="connsiteX25" fmla="*/ 1345721 w 7315200"/>
              <a:gd name="connsiteY25" fmla="*/ 931653 h 1276710"/>
              <a:gd name="connsiteX26" fmla="*/ 1397479 w 7315200"/>
              <a:gd name="connsiteY26" fmla="*/ 957532 h 1276710"/>
              <a:gd name="connsiteX27" fmla="*/ 1544128 w 7315200"/>
              <a:gd name="connsiteY27" fmla="*/ 1009291 h 1276710"/>
              <a:gd name="connsiteX28" fmla="*/ 1647645 w 7315200"/>
              <a:gd name="connsiteY28" fmla="*/ 1043796 h 1276710"/>
              <a:gd name="connsiteX29" fmla="*/ 1725283 w 7315200"/>
              <a:gd name="connsiteY29" fmla="*/ 1078302 h 1276710"/>
              <a:gd name="connsiteX30" fmla="*/ 1777042 w 7315200"/>
              <a:gd name="connsiteY30" fmla="*/ 1112808 h 1276710"/>
              <a:gd name="connsiteX31" fmla="*/ 1854679 w 7315200"/>
              <a:gd name="connsiteY31" fmla="*/ 1130060 h 1276710"/>
              <a:gd name="connsiteX32" fmla="*/ 1880559 w 7315200"/>
              <a:gd name="connsiteY32" fmla="*/ 1147313 h 1276710"/>
              <a:gd name="connsiteX33" fmla="*/ 1984076 w 7315200"/>
              <a:gd name="connsiteY33" fmla="*/ 1164566 h 1276710"/>
              <a:gd name="connsiteX34" fmla="*/ 2294626 w 7315200"/>
              <a:gd name="connsiteY34" fmla="*/ 1207698 h 1276710"/>
              <a:gd name="connsiteX35" fmla="*/ 2475781 w 7315200"/>
              <a:gd name="connsiteY35" fmla="*/ 1233577 h 1276710"/>
              <a:gd name="connsiteX36" fmla="*/ 2518913 w 7315200"/>
              <a:gd name="connsiteY36" fmla="*/ 1250830 h 1276710"/>
              <a:gd name="connsiteX37" fmla="*/ 2665562 w 7315200"/>
              <a:gd name="connsiteY37" fmla="*/ 1268083 h 1276710"/>
              <a:gd name="connsiteX38" fmla="*/ 2691442 w 7315200"/>
              <a:gd name="connsiteY38" fmla="*/ 1276710 h 1276710"/>
              <a:gd name="connsiteX39" fmla="*/ 3062377 w 7315200"/>
              <a:gd name="connsiteY39" fmla="*/ 1268083 h 1276710"/>
              <a:gd name="connsiteX40" fmla="*/ 3228925 w 7315200"/>
              <a:gd name="connsiteY40" fmla="*/ 1259457 h 1276710"/>
              <a:gd name="connsiteX41" fmla="*/ 3614468 w 7315200"/>
              <a:gd name="connsiteY41" fmla="*/ 1259457 h 1276710"/>
              <a:gd name="connsiteX42" fmla="*/ 3722747 w 7315200"/>
              <a:gd name="connsiteY42" fmla="*/ 1250830 h 1276710"/>
              <a:gd name="connsiteX43" fmla="*/ 3925019 w 7315200"/>
              <a:gd name="connsiteY43" fmla="*/ 1259457 h 1276710"/>
              <a:gd name="connsiteX44" fmla="*/ 4088921 w 7315200"/>
              <a:gd name="connsiteY44" fmla="*/ 1250830 h 1276710"/>
              <a:gd name="connsiteX45" fmla="*/ 4226943 w 7315200"/>
              <a:gd name="connsiteY45" fmla="*/ 1233577 h 1276710"/>
              <a:gd name="connsiteX46" fmla="*/ 4347713 w 7315200"/>
              <a:gd name="connsiteY46" fmla="*/ 1216325 h 1276710"/>
              <a:gd name="connsiteX47" fmla="*/ 4525851 w 7315200"/>
              <a:gd name="connsiteY47" fmla="*/ 1195632 h 1276710"/>
              <a:gd name="connsiteX48" fmla="*/ 4886838 w 7315200"/>
              <a:gd name="connsiteY48" fmla="*/ 1181396 h 1276710"/>
              <a:gd name="connsiteX49" fmla="*/ 5014541 w 7315200"/>
              <a:gd name="connsiteY49" fmla="*/ 1178379 h 1276710"/>
              <a:gd name="connsiteX50" fmla="*/ 5204322 w 7315200"/>
              <a:gd name="connsiteY50" fmla="*/ 1166736 h 1276710"/>
              <a:gd name="connsiteX51" fmla="*/ 5460098 w 7315200"/>
              <a:gd name="connsiteY51" fmla="*/ 1180972 h 1276710"/>
              <a:gd name="connsiteX52" fmla="*/ 5691688 w 7315200"/>
              <a:gd name="connsiteY52" fmla="*/ 1146890 h 1276710"/>
              <a:gd name="connsiteX53" fmla="*/ 5781868 w 7315200"/>
              <a:gd name="connsiteY53" fmla="*/ 1081741 h 1276710"/>
              <a:gd name="connsiteX54" fmla="*/ 5822830 w 7315200"/>
              <a:gd name="connsiteY54" fmla="*/ 1017917 h 1276710"/>
              <a:gd name="connsiteX55" fmla="*/ 5905654 w 7315200"/>
              <a:gd name="connsiteY55" fmla="*/ 813053 h 1276710"/>
              <a:gd name="connsiteX56" fmla="*/ 5975990 w 7315200"/>
              <a:gd name="connsiteY56" fmla="*/ 635338 h 1276710"/>
              <a:gd name="connsiteX57" fmla="*/ 6031611 w 7315200"/>
              <a:gd name="connsiteY57" fmla="*/ 526211 h 1276710"/>
              <a:gd name="connsiteX58" fmla="*/ 6109249 w 7315200"/>
              <a:gd name="connsiteY58" fmla="*/ 477469 h 1276710"/>
              <a:gd name="connsiteX59" fmla="*/ 6176513 w 7315200"/>
              <a:gd name="connsiteY59" fmla="*/ 457200 h 1276710"/>
              <a:gd name="connsiteX60" fmla="*/ 6228272 w 7315200"/>
              <a:gd name="connsiteY60" fmla="*/ 439947 h 1276710"/>
              <a:gd name="connsiteX61" fmla="*/ 6288657 w 7315200"/>
              <a:gd name="connsiteY61" fmla="*/ 422694 h 1276710"/>
              <a:gd name="connsiteX62" fmla="*/ 6340415 w 7315200"/>
              <a:gd name="connsiteY62" fmla="*/ 414068 h 1276710"/>
              <a:gd name="connsiteX63" fmla="*/ 6418053 w 7315200"/>
              <a:gd name="connsiteY63" fmla="*/ 370936 h 1276710"/>
              <a:gd name="connsiteX64" fmla="*/ 6487064 w 7315200"/>
              <a:gd name="connsiteY64" fmla="*/ 319177 h 1276710"/>
              <a:gd name="connsiteX65" fmla="*/ 6538823 w 7315200"/>
              <a:gd name="connsiteY65" fmla="*/ 301925 h 1276710"/>
              <a:gd name="connsiteX66" fmla="*/ 6590581 w 7315200"/>
              <a:gd name="connsiteY66" fmla="*/ 276045 h 1276710"/>
              <a:gd name="connsiteX67" fmla="*/ 6633713 w 7315200"/>
              <a:gd name="connsiteY67" fmla="*/ 224287 h 1276710"/>
              <a:gd name="connsiteX68" fmla="*/ 6711351 w 7315200"/>
              <a:gd name="connsiteY68" fmla="*/ 163902 h 1276710"/>
              <a:gd name="connsiteX69" fmla="*/ 6771736 w 7315200"/>
              <a:gd name="connsiteY69" fmla="*/ 146649 h 1276710"/>
              <a:gd name="connsiteX70" fmla="*/ 6832121 w 7315200"/>
              <a:gd name="connsiteY70" fmla="*/ 138023 h 1276710"/>
              <a:gd name="connsiteX71" fmla="*/ 7177177 w 7315200"/>
              <a:gd name="connsiteY71" fmla="*/ 138023 h 1276710"/>
              <a:gd name="connsiteX72" fmla="*/ 7211683 w 7315200"/>
              <a:gd name="connsiteY72" fmla="*/ 146649 h 1276710"/>
              <a:gd name="connsiteX73" fmla="*/ 7315200 w 7315200"/>
              <a:gd name="connsiteY73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61049 w 7315200"/>
              <a:gd name="connsiteY18" fmla="*/ 508959 h 1276710"/>
              <a:gd name="connsiteX19" fmla="*/ 1095555 w 7315200"/>
              <a:gd name="connsiteY19" fmla="*/ 586596 h 1276710"/>
              <a:gd name="connsiteX20" fmla="*/ 1130060 w 7315200"/>
              <a:gd name="connsiteY20" fmla="*/ 638355 h 1276710"/>
              <a:gd name="connsiteX21" fmla="*/ 1181819 w 7315200"/>
              <a:gd name="connsiteY21" fmla="*/ 767751 h 1276710"/>
              <a:gd name="connsiteX22" fmla="*/ 1224951 w 7315200"/>
              <a:gd name="connsiteY22" fmla="*/ 845389 h 1276710"/>
              <a:gd name="connsiteX23" fmla="*/ 1293962 w 7315200"/>
              <a:gd name="connsiteY23" fmla="*/ 897147 h 1276710"/>
              <a:gd name="connsiteX24" fmla="*/ 1345721 w 7315200"/>
              <a:gd name="connsiteY24" fmla="*/ 931653 h 1276710"/>
              <a:gd name="connsiteX25" fmla="*/ 1397479 w 7315200"/>
              <a:gd name="connsiteY25" fmla="*/ 957532 h 1276710"/>
              <a:gd name="connsiteX26" fmla="*/ 1544128 w 7315200"/>
              <a:gd name="connsiteY26" fmla="*/ 1009291 h 1276710"/>
              <a:gd name="connsiteX27" fmla="*/ 1647645 w 7315200"/>
              <a:gd name="connsiteY27" fmla="*/ 1043796 h 1276710"/>
              <a:gd name="connsiteX28" fmla="*/ 1725283 w 7315200"/>
              <a:gd name="connsiteY28" fmla="*/ 1078302 h 1276710"/>
              <a:gd name="connsiteX29" fmla="*/ 1777042 w 7315200"/>
              <a:gd name="connsiteY29" fmla="*/ 1112808 h 1276710"/>
              <a:gd name="connsiteX30" fmla="*/ 1854679 w 7315200"/>
              <a:gd name="connsiteY30" fmla="*/ 1130060 h 1276710"/>
              <a:gd name="connsiteX31" fmla="*/ 1880559 w 7315200"/>
              <a:gd name="connsiteY31" fmla="*/ 1147313 h 1276710"/>
              <a:gd name="connsiteX32" fmla="*/ 1984076 w 7315200"/>
              <a:gd name="connsiteY32" fmla="*/ 1164566 h 1276710"/>
              <a:gd name="connsiteX33" fmla="*/ 2294626 w 7315200"/>
              <a:gd name="connsiteY33" fmla="*/ 1207698 h 1276710"/>
              <a:gd name="connsiteX34" fmla="*/ 2475781 w 7315200"/>
              <a:gd name="connsiteY34" fmla="*/ 1233577 h 1276710"/>
              <a:gd name="connsiteX35" fmla="*/ 2518913 w 7315200"/>
              <a:gd name="connsiteY35" fmla="*/ 1250830 h 1276710"/>
              <a:gd name="connsiteX36" fmla="*/ 2665562 w 7315200"/>
              <a:gd name="connsiteY36" fmla="*/ 1268083 h 1276710"/>
              <a:gd name="connsiteX37" fmla="*/ 2691442 w 7315200"/>
              <a:gd name="connsiteY37" fmla="*/ 1276710 h 1276710"/>
              <a:gd name="connsiteX38" fmla="*/ 3062377 w 7315200"/>
              <a:gd name="connsiteY38" fmla="*/ 1268083 h 1276710"/>
              <a:gd name="connsiteX39" fmla="*/ 3228925 w 7315200"/>
              <a:gd name="connsiteY39" fmla="*/ 1259457 h 1276710"/>
              <a:gd name="connsiteX40" fmla="*/ 3614468 w 7315200"/>
              <a:gd name="connsiteY40" fmla="*/ 1259457 h 1276710"/>
              <a:gd name="connsiteX41" fmla="*/ 3722747 w 7315200"/>
              <a:gd name="connsiteY41" fmla="*/ 1250830 h 1276710"/>
              <a:gd name="connsiteX42" fmla="*/ 3925019 w 7315200"/>
              <a:gd name="connsiteY42" fmla="*/ 1259457 h 1276710"/>
              <a:gd name="connsiteX43" fmla="*/ 4088921 w 7315200"/>
              <a:gd name="connsiteY43" fmla="*/ 1250830 h 1276710"/>
              <a:gd name="connsiteX44" fmla="*/ 4226943 w 7315200"/>
              <a:gd name="connsiteY44" fmla="*/ 1233577 h 1276710"/>
              <a:gd name="connsiteX45" fmla="*/ 4347713 w 7315200"/>
              <a:gd name="connsiteY45" fmla="*/ 1216325 h 1276710"/>
              <a:gd name="connsiteX46" fmla="*/ 4525851 w 7315200"/>
              <a:gd name="connsiteY46" fmla="*/ 1195632 h 1276710"/>
              <a:gd name="connsiteX47" fmla="*/ 4886838 w 7315200"/>
              <a:gd name="connsiteY47" fmla="*/ 1181396 h 1276710"/>
              <a:gd name="connsiteX48" fmla="*/ 5014541 w 7315200"/>
              <a:gd name="connsiteY48" fmla="*/ 1178379 h 1276710"/>
              <a:gd name="connsiteX49" fmla="*/ 5204322 w 7315200"/>
              <a:gd name="connsiteY49" fmla="*/ 1166736 h 1276710"/>
              <a:gd name="connsiteX50" fmla="*/ 5460098 w 7315200"/>
              <a:gd name="connsiteY50" fmla="*/ 1180972 h 1276710"/>
              <a:gd name="connsiteX51" fmla="*/ 5691688 w 7315200"/>
              <a:gd name="connsiteY51" fmla="*/ 1146890 h 1276710"/>
              <a:gd name="connsiteX52" fmla="*/ 5781868 w 7315200"/>
              <a:gd name="connsiteY52" fmla="*/ 1081741 h 1276710"/>
              <a:gd name="connsiteX53" fmla="*/ 5822830 w 7315200"/>
              <a:gd name="connsiteY53" fmla="*/ 1017917 h 1276710"/>
              <a:gd name="connsiteX54" fmla="*/ 5905654 w 7315200"/>
              <a:gd name="connsiteY54" fmla="*/ 813053 h 1276710"/>
              <a:gd name="connsiteX55" fmla="*/ 5975990 w 7315200"/>
              <a:gd name="connsiteY55" fmla="*/ 635338 h 1276710"/>
              <a:gd name="connsiteX56" fmla="*/ 6031611 w 7315200"/>
              <a:gd name="connsiteY56" fmla="*/ 526211 h 1276710"/>
              <a:gd name="connsiteX57" fmla="*/ 6109249 w 7315200"/>
              <a:gd name="connsiteY57" fmla="*/ 477469 h 1276710"/>
              <a:gd name="connsiteX58" fmla="*/ 6176513 w 7315200"/>
              <a:gd name="connsiteY58" fmla="*/ 457200 h 1276710"/>
              <a:gd name="connsiteX59" fmla="*/ 6228272 w 7315200"/>
              <a:gd name="connsiteY59" fmla="*/ 439947 h 1276710"/>
              <a:gd name="connsiteX60" fmla="*/ 6288657 w 7315200"/>
              <a:gd name="connsiteY60" fmla="*/ 422694 h 1276710"/>
              <a:gd name="connsiteX61" fmla="*/ 6340415 w 7315200"/>
              <a:gd name="connsiteY61" fmla="*/ 414068 h 1276710"/>
              <a:gd name="connsiteX62" fmla="*/ 6418053 w 7315200"/>
              <a:gd name="connsiteY62" fmla="*/ 370936 h 1276710"/>
              <a:gd name="connsiteX63" fmla="*/ 6487064 w 7315200"/>
              <a:gd name="connsiteY63" fmla="*/ 319177 h 1276710"/>
              <a:gd name="connsiteX64" fmla="*/ 6538823 w 7315200"/>
              <a:gd name="connsiteY64" fmla="*/ 301925 h 1276710"/>
              <a:gd name="connsiteX65" fmla="*/ 6590581 w 7315200"/>
              <a:gd name="connsiteY65" fmla="*/ 276045 h 1276710"/>
              <a:gd name="connsiteX66" fmla="*/ 6633713 w 7315200"/>
              <a:gd name="connsiteY66" fmla="*/ 224287 h 1276710"/>
              <a:gd name="connsiteX67" fmla="*/ 6711351 w 7315200"/>
              <a:gd name="connsiteY67" fmla="*/ 163902 h 1276710"/>
              <a:gd name="connsiteX68" fmla="*/ 6771736 w 7315200"/>
              <a:gd name="connsiteY68" fmla="*/ 146649 h 1276710"/>
              <a:gd name="connsiteX69" fmla="*/ 6832121 w 7315200"/>
              <a:gd name="connsiteY69" fmla="*/ 138023 h 1276710"/>
              <a:gd name="connsiteX70" fmla="*/ 7177177 w 7315200"/>
              <a:gd name="connsiteY70" fmla="*/ 138023 h 1276710"/>
              <a:gd name="connsiteX71" fmla="*/ 7211683 w 7315200"/>
              <a:gd name="connsiteY71" fmla="*/ 146649 h 1276710"/>
              <a:gd name="connsiteX72" fmla="*/ 7315200 w 7315200"/>
              <a:gd name="connsiteY72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61049 w 7315200"/>
              <a:gd name="connsiteY18" fmla="*/ 508959 h 1276710"/>
              <a:gd name="connsiteX19" fmla="*/ 1095555 w 7315200"/>
              <a:gd name="connsiteY19" fmla="*/ 586596 h 1276710"/>
              <a:gd name="connsiteX20" fmla="*/ 1130060 w 7315200"/>
              <a:gd name="connsiteY20" fmla="*/ 638355 h 1276710"/>
              <a:gd name="connsiteX21" fmla="*/ 1181819 w 7315200"/>
              <a:gd name="connsiteY21" fmla="*/ 767751 h 1276710"/>
              <a:gd name="connsiteX22" fmla="*/ 1224951 w 7315200"/>
              <a:gd name="connsiteY22" fmla="*/ 845389 h 1276710"/>
              <a:gd name="connsiteX23" fmla="*/ 1293962 w 7315200"/>
              <a:gd name="connsiteY23" fmla="*/ 897147 h 1276710"/>
              <a:gd name="connsiteX24" fmla="*/ 1345721 w 7315200"/>
              <a:gd name="connsiteY24" fmla="*/ 931653 h 1276710"/>
              <a:gd name="connsiteX25" fmla="*/ 1397479 w 7315200"/>
              <a:gd name="connsiteY25" fmla="*/ 957532 h 1276710"/>
              <a:gd name="connsiteX26" fmla="*/ 1544128 w 7315200"/>
              <a:gd name="connsiteY26" fmla="*/ 1009291 h 1276710"/>
              <a:gd name="connsiteX27" fmla="*/ 1647645 w 7315200"/>
              <a:gd name="connsiteY27" fmla="*/ 1043796 h 1276710"/>
              <a:gd name="connsiteX28" fmla="*/ 1725283 w 7315200"/>
              <a:gd name="connsiteY28" fmla="*/ 1078302 h 1276710"/>
              <a:gd name="connsiteX29" fmla="*/ 1777042 w 7315200"/>
              <a:gd name="connsiteY29" fmla="*/ 1112808 h 1276710"/>
              <a:gd name="connsiteX30" fmla="*/ 1880559 w 7315200"/>
              <a:gd name="connsiteY30" fmla="*/ 1147313 h 1276710"/>
              <a:gd name="connsiteX31" fmla="*/ 1984076 w 7315200"/>
              <a:gd name="connsiteY31" fmla="*/ 1164566 h 1276710"/>
              <a:gd name="connsiteX32" fmla="*/ 2294626 w 7315200"/>
              <a:gd name="connsiteY32" fmla="*/ 1207698 h 1276710"/>
              <a:gd name="connsiteX33" fmla="*/ 2475781 w 7315200"/>
              <a:gd name="connsiteY33" fmla="*/ 1233577 h 1276710"/>
              <a:gd name="connsiteX34" fmla="*/ 2518913 w 7315200"/>
              <a:gd name="connsiteY34" fmla="*/ 1250830 h 1276710"/>
              <a:gd name="connsiteX35" fmla="*/ 2665562 w 7315200"/>
              <a:gd name="connsiteY35" fmla="*/ 1268083 h 1276710"/>
              <a:gd name="connsiteX36" fmla="*/ 2691442 w 7315200"/>
              <a:gd name="connsiteY36" fmla="*/ 1276710 h 1276710"/>
              <a:gd name="connsiteX37" fmla="*/ 3062377 w 7315200"/>
              <a:gd name="connsiteY37" fmla="*/ 1268083 h 1276710"/>
              <a:gd name="connsiteX38" fmla="*/ 3228925 w 7315200"/>
              <a:gd name="connsiteY38" fmla="*/ 1259457 h 1276710"/>
              <a:gd name="connsiteX39" fmla="*/ 3614468 w 7315200"/>
              <a:gd name="connsiteY39" fmla="*/ 1259457 h 1276710"/>
              <a:gd name="connsiteX40" fmla="*/ 3722747 w 7315200"/>
              <a:gd name="connsiteY40" fmla="*/ 1250830 h 1276710"/>
              <a:gd name="connsiteX41" fmla="*/ 3925019 w 7315200"/>
              <a:gd name="connsiteY41" fmla="*/ 1259457 h 1276710"/>
              <a:gd name="connsiteX42" fmla="*/ 4088921 w 7315200"/>
              <a:gd name="connsiteY42" fmla="*/ 1250830 h 1276710"/>
              <a:gd name="connsiteX43" fmla="*/ 4226943 w 7315200"/>
              <a:gd name="connsiteY43" fmla="*/ 1233577 h 1276710"/>
              <a:gd name="connsiteX44" fmla="*/ 4347713 w 7315200"/>
              <a:gd name="connsiteY44" fmla="*/ 1216325 h 1276710"/>
              <a:gd name="connsiteX45" fmla="*/ 4525851 w 7315200"/>
              <a:gd name="connsiteY45" fmla="*/ 1195632 h 1276710"/>
              <a:gd name="connsiteX46" fmla="*/ 4886838 w 7315200"/>
              <a:gd name="connsiteY46" fmla="*/ 1181396 h 1276710"/>
              <a:gd name="connsiteX47" fmla="*/ 5014541 w 7315200"/>
              <a:gd name="connsiteY47" fmla="*/ 1178379 h 1276710"/>
              <a:gd name="connsiteX48" fmla="*/ 5204322 w 7315200"/>
              <a:gd name="connsiteY48" fmla="*/ 1166736 h 1276710"/>
              <a:gd name="connsiteX49" fmla="*/ 5460098 w 7315200"/>
              <a:gd name="connsiteY49" fmla="*/ 1180972 h 1276710"/>
              <a:gd name="connsiteX50" fmla="*/ 5691688 w 7315200"/>
              <a:gd name="connsiteY50" fmla="*/ 1146890 h 1276710"/>
              <a:gd name="connsiteX51" fmla="*/ 5781868 w 7315200"/>
              <a:gd name="connsiteY51" fmla="*/ 1081741 h 1276710"/>
              <a:gd name="connsiteX52" fmla="*/ 5822830 w 7315200"/>
              <a:gd name="connsiteY52" fmla="*/ 1017917 h 1276710"/>
              <a:gd name="connsiteX53" fmla="*/ 5905654 w 7315200"/>
              <a:gd name="connsiteY53" fmla="*/ 813053 h 1276710"/>
              <a:gd name="connsiteX54" fmla="*/ 5975990 w 7315200"/>
              <a:gd name="connsiteY54" fmla="*/ 635338 h 1276710"/>
              <a:gd name="connsiteX55" fmla="*/ 6031611 w 7315200"/>
              <a:gd name="connsiteY55" fmla="*/ 526211 h 1276710"/>
              <a:gd name="connsiteX56" fmla="*/ 6109249 w 7315200"/>
              <a:gd name="connsiteY56" fmla="*/ 477469 h 1276710"/>
              <a:gd name="connsiteX57" fmla="*/ 6176513 w 7315200"/>
              <a:gd name="connsiteY57" fmla="*/ 457200 h 1276710"/>
              <a:gd name="connsiteX58" fmla="*/ 6228272 w 7315200"/>
              <a:gd name="connsiteY58" fmla="*/ 439947 h 1276710"/>
              <a:gd name="connsiteX59" fmla="*/ 6288657 w 7315200"/>
              <a:gd name="connsiteY59" fmla="*/ 422694 h 1276710"/>
              <a:gd name="connsiteX60" fmla="*/ 6340415 w 7315200"/>
              <a:gd name="connsiteY60" fmla="*/ 414068 h 1276710"/>
              <a:gd name="connsiteX61" fmla="*/ 6418053 w 7315200"/>
              <a:gd name="connsiteY61" fmla="*/ 370936 h 1276710"/>
              <a:gd name="connsiteX62" fmla="*/ 6487064 w 7315200"/>
              <a:gd name="connsiteY62" fmla="*/ 319177 h 1276710"/>
              <a:gd name="connsiteX63" fmla="*/ 6538823 w 7315200"/>
              <a:gd name="connsiteY63" fmla="*/ 301925 h 1276710"/>
              <a:gd name="connsiteX64" fmla="*/ 6590581 w 7315200"/>
              <a:gd name="connsiteY64" fmla="*/ 276045 h 1276710"/>
              <a:gd name="connsiteX65" fmla="*/ 6633713 w 7315200"/>
              <a:gd name="connsiteY65" fmla="*/ 224287 h 1276710"/>
              <a:gd name="connsiteX66" fmla="*/ 6711351 w 7315200"/>
              <a:gd name="connsiteY66" fmla="*/ 163902 h 1276710"/>
              <a:gd name="connsiteX67" fmla="*/ 6771736 w 7315200"/>
              <a:gd name="connsiteY67" fmla="*/ 146649 h 1276710"/>
              <a:gd name="connsiteX68" fmla="*/ 6832121 w 7315200"/>
              <a:gd name="connsiteY68" fmla="*/ 138023 h 1276710"/>
              <a:gd name="connsiteX69" fmla="*/ 7177177 w 7315200"/>
              <a:gd name="connsiteY69" fmla="*/ 138023 h 1276710"/>
              <a:gd name="connsiteX70" fmla="*/ 7211683 w 7315200"/>
              <a:gd name="connsiteY70" fmla="*/ 146649 h 1276710"/>
              <a:gd name="connsiteX71" fmla="*/ 7315200 w 7315200"/>
              <a:gd name="connsiteY71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14400 w 7315200"/>
              <a:gd name="connsiteY16" fmla="*/ 345057 h 1276710"/>
              <a:gd name="connsiteX17" fmla="*/ 974785 w 7315200"/>
              <a:gd name="connsiteY17" fmla="*/ 414068 h 1276710"/>
              <a:gd name="connsiteX18" fmla="*/ 1061049 w 7315200"/>
              <a:gd name="connsiteY18" fmla="*/ 508959 h 1276710"/>
              <a:gd name="connsiteX19" fmla="*/ 1130060 w 7315200"/>
              <a:gd name="connsiteY19" fmla="*/ 638355 h 1276710"/>
              <a:gd name="connsiteX20" fmla="*/ 1181819 w 7315200"/>
              <a:gd name="connsiteY20" fmla="*/ 767751 h 1276710"/>
              <a:gd name="connsiteX21" fmla="*/ 1224951 w 7315200"/>
              <a:gd name="connsiteY21" fmla="*/ 845389 h 1276710"/>
              <a:gd name="connsiteX22" fmla="*/ 1293962 w 7315200"/>
              <a:gd name="connsiteY22" fmla="*/ 897147 h 1276710"/>
              <a:gd name="connsiteX23" fmla="*/ 1345721 w 7315200"/>
              <a:gd name="connsiteY23" fmla="*/ 931653 h 1276710"/>
              <a:gd name="connsiteX24" fmla="*/ 1397479 w 7315200"/>
              <a:gd name="connsiteY24" fmla="*/ 957532 h 1276710"/>
              <a:gd name="connsiteX25" fmla="*/ 1544128 w 7315200"/>
              <a:gd name="connsiteY25" fmla="*/ 1009291 h 1276710"/>
              <a:gd name="connsiteX26" fmla="*/ 1647645 w 7315200"/>
              <a:gd name="connsiteY26" fmla="*/ 1043796 h 1276710"/>
              <a:gd name="connsiteX27" fmla="*/ 1725283 w 7315200"/>
              <a:gd name="connsiteY27" fmla="*/ 1078302 h 1276710"/>
              <a:gd name="connsiteX28" fmla="*/ 1777042 w 7315200"/>
              <a:gd name="connsiteY28" fmla="*/ 1112808 h 1276710"/>
              <a:gd name="connsiteX29" fmla="*/ 1880559 w 7315200"/>
              <a:gd name="connsiteY29" fmla="*/ 1147313 h 1276710"/>
              <a:gd name="connsiteX30" fmla="*/ 1984076 w 7315200"/>
              <a:gd name="connsiteY30" fmla="*/ 1164566 h 1276710"/>
              <a:gd name="connsiteX31" fmla="*/ 2294626 w 7315200"/>
              <a:gd name="connsiteY31" fmla="*/ 1207698 h 1276710"/>
              <a:gd name="connsiteX32" fmla="*/ 2475781 w 7315200"/>
              <a:gd name="connsiteY32" fmla="*/ 1233577 h 1276710"/>
              <a:gd name="connsiteX33" fmla="*/ 2518913 w 7315200"/>
              <a:gd name="connsiteY33" fmla="*/ 1250830 h 1276710"/>
              <a:gd name="connsiteX34" fmla="*/ 2665562 w 7315200"/>
              <a:gd name="connsiteY34" fmla="*/ 1268083 h 1276710"/>
              <a:gd name="connsiteX35" fmla="*/ 2691442 w 7315200"/>
              <a:gd name="connsiteY35" fmla="*/ 1276710 h 1276710"/>
              <a:gd name="connsiteX36" fmla="*/ 3062377 w 7315200"/>
              <a:gd name="connsiteY36" fmla="*/ 1268083 h 1276710"/>
              <a:gd name="connsiteX37" fmla="*/ 3228925 w 7315200"/>
              <a:gd name="connsiteY37" fmla="*/ 1259457 h 1276710"/>
              <a:gd name="connsiteX38" fmla="*/ 3614468 w 7315200"/>
              <a:gd name="connsiteY38" fmla="*/ 1259457 h 1276710"/>
              <a:gd name="connsiteX39" fmla="*/ 3722747 w 7315200"/>
              <a:gd name="connsiteY39" fmla="*/ 1250830 h 1276710"/>
              <a:gd name="connsiteX40" fmla="*/ 3925019 w 7315200"/>
              <a:gd name="connsiteY40" fmla="*/ 1259457 h 1276710"/>
              <a:gd name="connsiteX41" fmla="*/ 4088921 w 7315200"/>
              <a:gd name="connsiteY41" fmla="*/ 1250830 h 1276710"/>
              <a:gd name="connsiteX42" fmla="*/ 4226943 w 7315200"/>
              <a:gd name="connsiteY42" fmla="*/ 1233577 h 1276710"/>
              <a:gd name="connsiteX43" fmla="*/ 4347713 w 7315200"/>
              <a:gd name="connsiteY43" fmla="*/ 1216325 h 1276710"/>
              <a:gd name="connsiteX44" fmla="*/ 4525851 w 7315200"/>
              <a:gd name="connsiteY44" fmla="*/ 1195632 h 1276710"/>
              <a:gd name="connsiteX45" fmla="*/ 4886838 w 7315200"/>
              <a:gd name="connsiteY45" fmla="*/ 1181396 h 1276710"/>
              <a:gd name="connsiteX46" fmla="*/ 5014541 w 7315200"/>
              <a:gd name="connsiteY46" fmla="*/ 1178379 h 1276710"/>
              <a:gd name="connsiteX47" fmla="*/ 5204322 w 7315200"/>
              <a:gd name="connsiteY47" fmla="*/ 1166736 h 1276710"/>
              <a:gd name="connsiteX48" fmla="*/ 5460098 w 7315200"/>
              <a:gd name="connsiteY48" fmla="*/ 1180972 h 1276710"/>
              <a:gd name="connsiteX49" fmla="*/ 5691688 w 7315200"/>
              <a:gd name="connsiteY49" fmla="*/ 1146890 h 1276710"/>
              <a:gd name="connsiteX50" fmla="*/ 5781868 w 7315200"/>
              <a:gd name="connsiteY50" fmla="*/ 1081741 h 1276710"/>
              <a:gd name="connsiteX51" fmla="*/ 5822830 w 7315200"/>
              <a:gd name="connsiteY51" fmla="*/ 1017917 h 1276710"/>
              <a:gd name="connsiteX52" fmla="*/ 5905654 w 7315200"/>
              <a:gd name="connsiteY52" fmla="*/ 813053 h 1276710"/>
              <a:gd name="connsiteX53" fmla="*/ 5975990 w 7315200"/>
              <a:gd name="connsiteY53" fmla="*/ 635338 h 1276710"/>
              <a:gd name="connsiteX54" fmla="*/ 6031611 w 7315200"/>
              <a:gd name="connsiteY54" fmla="*/ 526211 h 1276710"/>
              <a:gd name="connsiteX55" fmla="*/ 6109249 w 7315200"/>
              <a:gd name="connsiteY55" fmla="*/ 477469 h 1276710"/>
              <a:gd name="connsiteX56" fmla="*/ 6176513 w 7315200"/>
              <a:gd name="connsiteY56" fmla="*/ 457200 h 1276710"/>
              <a:gd name="connsiteX57" fmla="*/ 6228272 w 7315200"/>
              <a:gd name="connsiteY57" fmla="*/ 439947 h 1276710"/>
              <a:gd name="connsiteX58" fmla="*/ 6288657 w 7315200"/>
              <a:gd name="connsiteY58" fmla="*/ 422694 h 1276710"/>
              <a:gd name="connsiteX59" fmla="*/ 6340415 w 7315200"/>
              <a:gd name="connsiteY59" fmla="*/ 414068 h 1276710"/>
              <a:gd name="connsiteX60" fmla="*/ 6418053 w 7315200"/>
              <a:gd name="connsiteY60" fmla="*/ 370936 h 1276710"/>
              <a:gd name="connsiteX61" fmla="*/ 6487064 w 7315200"/>
              <a:gd name="connsiteY61" fmla="*/ 319177 h 1276710"/>
              <a:gd name="connsiteX62" fmla="*/ 6538823 w 7315200"/>
              <a:gd name="connsiteY62" fmla="*/ 301925 h 1276710"/>
              <a:gd name="connsiteX63" fmla="*/ 6590581 w 7315200"/>
              <a:gd name="connsiteY63" fmla="*/ 276045 h 1276710"/>
              <a:gd name="connsiteX64" fmla="*/ 6633713 w 7315200"/>
              <a:gd name="connsiteY64" fmla="*/ 224287 h 1276710"/>
              <a:gd name="connsiteX65" fmla="*/ 6711351 w 7315200"/>
              <a:gd name="connsiteY65" fmla="*/ 163902 h 1276710"/>
              <a:gd name="connsiteX66" fmla="*/ 6771736 w 7315200"/>
              <a:gd name="connsiteY66" fmla="*/ 146649 h 1276710"/>
              <a:gd name="connsiteX67" fmla="*/ 6832121 w 7315200"/>
              <a:gd name="connsiteY67" fmla="*/ 138023 h 1276710"/>
              <a:gd name="connsiteX68" fmla="*/ 7177177 w 7315200"/>
              <a:gd name="connsiteY68" fmla="*/ 138023 h 1276710"/>
              <a:gd name="connsiteX69" fmla="*/ 7211683 w 7315200"/>
              <a:gd name="connsiteY69" fmla="*/ 146649 h 1276710"/>
              <a:gd name="connsiteX70" fmla="*/ 7315200 w 7315200"/>
              <a:gd name="connsiteY70" fmla="*/ 146649 h 1276710"/>
              <a:gd name="connsiteX0" fmla="*/ 0 w 7315200"/>
              <a:gd name="connsiteY0" fmla="*/ 0 h 1276710"/>
              <a:gd name="connsiteX1" fmla="*/ 43132 w 7315200"/>
              <a:gd name="connsiteY1" fmla="*/ 8626 h 1276710"/>
              <a:gd name="connsiteX2" fmla="*/ 77638 w 7315200"/>
              <a:gd name="connsiteY2" fmla="*/ 17253 h 1276710"/>
              <a:gd name="connsiteX3" fmla="*/ 129396 w 7315200"/>
              <a:gd name="connsiteY3" fmla="*/ 25879 h 1276710"/>
              <a:gd name="connsiteX4" fmla="*/ 181155 w 7315200"/>
              <a:gd name="connsiteY4" fmla="*/ 43132 h 1276710"/>
              <a:gd name="connsiteX5" fmla="*/ 215660 w 7315200"/>
              <a:gd name="connsiteY5" fmla="*/ 51759 h 1276710"/>
              <a:gd name="connsiteX6" fmla="*/ 267419 w 7315200"/>
              <a:gd name="connsiteY6" fmla="*/ 69011 h 1276710"/>
              <a:gd name="connsiteX7" fmla="*/ 293298 w 7315200"/>
              <a:gd name="connsiteY7" fmla="*/ 77638 h 1276710"/>
              <a:gd name="connsiteX8" fmla="*/ 327804 w 7315200"/>
              <a:gd name="connsiteY8" fmla="*/ 86264 h 1276710"/>
              <a:gd name="connsiteX9" fmla="*/ 379562 w 7315200"/>
              <a:gd name="connsiteY9" fmla="*/ 103517 h 1276710"/>
              <a:gd name="connsiteX10" fmla="*/ 552091 w 7315200"/>
              <a:gd name="connsiteY10" fmla="*/ 138023 h 1276710"/>
              <a:gd name="connsiteX11" fmla="*/ 612476 w 7315200"/>
              <a:gd name="connsiteY11" fmla="*/ 146649 h 1276710"/>
              <a:gd name="connsiteX12" fmla="*/ 681487 w 7315200"/>
              <a:gd name="connsiteY12" fmla="*/ 155276 h 1276710"/>
              <a:gd name="connsiteX13" fmla="*/ 733245 w 7315200"/>
              <a:gd name="connsiteY13" fmla="*/ 181155 h 1276710"/>
              <a:gd name="connsiteX14" fmla="*/ 793630 w 7315200"/>
              <a:gd name="connsiteY14" fmla="*/ 241540 h 1276710"/>
              <a:gd name="connsiteX15" fmla="*/ 862642 w 7315200"/>
              <a:gd name="connsiteY15" fmla="*/ 301925 h 1276710"/>
              <a:gd name="connsiteX16" fmla="*/ 974785 w 7315200"/>
              <a:gd name="connsiteY16" fmla="*/ 414068 h 1276710"/>
              <a:gd name="connsiteX17" fmla="*/ 1061049 w 7315200"/>
              <a:gd name="connsiteY17" fmla="*/ 508959 h 1276710"/>
              <a:gd name="connsiteX18" fmla="*/ 1130060 w 7315200"/>
              <a:gd name="connsiteY18" fmla="*/ 638355 h 1276710"/>
              <a:gd name="connsiteX19" fmla="*/ 1181819 w 7315200"/>
              <a:gd name="connsiteY19" fmla="*/ 767751 h 1276710"/>
              <a:gd name="connsiteX20" fmla="*/ 1224951 w 7315200"/>
              <a:gd name="connsiteY20" fmla="*/ 845389 h 1276710"/>
              <a:gd name="connsiteX21" fmla="*/ 1293962 w 7315200"/>
              <a:gd name="connsiteY21" fmla="*/ 897147 h 1276710"/>
              <a:gd name="connsiteX22" fmla="*/ 1345721 w 7315200"/>
              <a:gd name="connsiteY22" fmla="*/ 931653 h 1276710"/>
              <a:gd name="connsiteX23" fmla="*/ 1397479 w 7315200"/>
              <a:gd name="connsiteY23" fmla="*/ 957532 h 1276710"/>
              <a:gd name="connsiteX24" fmla="*/ 1544128 w 7315200"/>
              <a:gd name="connsiteY24" fmla="*/ 1009291 h 1276710"/>
              <a:gd name="connsiteX25" fmla="*/ 1647645 w 7315200"/>
              <a:gd name="connsiteY25" fmla="*/ 1043796 h 1276710"/>
              <a:gd name="connsiteX26" fmla="*/ 1725283 w 7315200"/>
              <a:gd name="connsiteY26" fmla="*/ 1078302 h 1276710"/>
              <a:gd name="connsiteX27" fmla="*/ 1777042 w 7315200"/>
              <a:gd name="connsiteY27" fmla="*/ 1112808 h 1276710"/>
              <a:gd name="connsiteX28" fmla="*/ 1880559 w 7315200"/>
              <a:gd name="connsiteY28" fmla="*/ 1147313 h 1276710"/>
              <a:gd name="connsiteX29" fmla="*/ 1984076 w 7315200"/>
              <a:gd name="connsiteY29" fmla="*/ 1164566 h 1276710"/>
              <a:gd name="connsiteX30" fmla="*/ 2294626 w 7315200"/>
              <a:gd name="connsiteY30" fmla="*/ 1207698 h 1276710"/>
              <a:gd name="connsiteX31" fmla="*/ 2475781 w 7315200"/>
              <a:gd name="connsiteY31" fmla="*/ 1233577 h 1276710"/>
              <a:gd name="connsiteX32" fmla="*/ 2518913 w 7315200"/>
              <a:gd name="connsiteY32" fmla="*/ 1250830 h 1276710"/>
              <a:gd name="connsiteX33" fmla="*/ 2665562 w 7315200"/>
              <a:gd name="connsiteY33" fmla="*/ 1268083 h 1276710"/>
              <a:gd name="connsiteX34" fmla="*/ 2691442 w 7315200"/>
              <a:gd name="connsiteY34" fmla="*/ 1276710 h 1276710"/>
              <a:gd name="connsiteX35" fmla="*/ 3062377 w 7315200"/>
              <a:gd name="connsiteY35" fmla="*/ 1268083 h 1276710"/>
              <a:gd name="connsiteX36" fmla="*/ 3228925 w 7315200"/>
              <a:gd name="connsiteY36" fmla="*/ 1259457 h 1276710"/>
              <a:gd name="connsiteX37" fmla="*/ 3614468 w 7315200"/>
              <a:gd name="connsiteY37" fmla="*/ 1259457 h 1276710"/>
              <a:gd name="connsiteX38" fmla="*/ 3722747 w 7315200"/>
              <a:gd name="connsiteY38" fmla="*/ 1250830 h 1276710"/>
              <a:gd name="connsiteX39" fmla="*/ 3925019 w 7315200"/>
              <a:gd name="connsiteY39" fmla="*/ 1259457 h 1276710"/>
              <a:gd name="connsiteX40" fmla="*/ 4088921 w 7315200"/>
              <a:gd name="connsiteY40" fmla="*/ 1250830 h 1276710"/>
              <a:gd name="connsiteX41" fmla="*/ 4226943 w 7315200"/>
              <a:gd name="connsiteY41" fmla="*/ 1233577 h 1276710"/>
              <a:gd name="connsiteX42" fmla="*/ 4347713 w 7315200"/>
              <a:gd name="connsiteY42" fmla="*/ 1216325 h 1276710"/>
              <a:gd name="connsiteX43" fmla="*/ 4525851 w 7315200"/>
              <a:gd name="connsiteY43" fmla="*/ 1195632 h 1276710"/>
              <a:gd name="connsiteX44" fmla="*/ 4886838 w 7315200"/>
              <a:gd name="connsiteY44" fmla="*/ 1181396 h 1276710"/>
              <a:gd name="connsiteX45" fmla="*/ 5014541 w 7315200"/>
              <a:gd name="connsiteY45" fmla="*/ 1178379 h 1276710"/>
              <a:gd name="connsiteX46" fmla="*/ 5204322 w 7315200"/>
              <a:gd name="connsiteY46" fmla="*/ 1166736 h 1276710"/>
              <a:gd name="connsiteX47" fmla="*/ 5460098 w 7315200"/>
              <a:gd name="connsiteY47" fmla="*/ 1180972 h 1276710"/>
              <a:gd name="connsiteX48" fmla="*/ 5691688 w 7315200"/>
              <a:gd name="connsiteY48" fmla="*/ 1146890 h 1276710"/>
              <a:gd name="connsiteX49" fmla="*/ 5781868 w 7315200"/>
              <a:gd name="connsiteY49" fmla="*/ 1081741 h 1276710"/>
              <a:gd name="connsiteX50" fmla="*/ 5822830 w 7315200"/>
              <a:gd name="connsiteY50" fmla="*/ 1017917 h 1276710"/>
              <a:gd name="connsiteX51" fmla="*/ 5905654 w 7315200"/>
              <a:gd name="connsiteY51" fmla="*/ 813053 h 1276710"/>
              <a:gd name="connsiteX52" fmla="*/ 5975990 w 7315200"/>
              <a:gd name="connsiteY52" fmla="*/ 635338 h 1276710"/>
              <a:gd name="connsiteX53" fmla="*/ 6031611 w 7315200"/>
              <a:gd name="connsiteY53" fmla="*/ 526211 h 1276710"/>
              <a:gd name="connsiteX54" fmla="*/ 6109249 w 7315200"/>
              <a:gd name="connsiteY54" fmla="*/ 477469 h 1276710"/>
              <a:gd name="connsiteX55" fmla="*/ 6176513 w 7315200"/>
              <a:gd name="connsiteY55" fmla="*/ 457200 h 1276710"/>
              <a:gd name="connsiteX56" fmla="*/ 6228272 w 7315200"/>
              <a:gd name="connsiteY56" fmla="*/ 439947 h 1276710"/>
              <a:gd name="connsiteX57" fmla="*/ 6288657 w 7315200"/>
              <a:gd name="connsiteY57" fmla="*/ 422694 h 1276710"/>
              <a:gd name="connsiteX58" fmla="*/ 6340415 w 7315200"/>
              <a:gd name="connsiteY58" fmla="*/ 414068 h 1276710"/>
              <a:gd name="connsiteX59" fmla="*/ 6418053 w 7315200"/>
              <a:gd name="connsiteY59" fmla="*/ 370936 h 1276710"/>
              <a:gd name="connsiteX60" fmla="*/ 6487064 w 7315200"/>
              <a:gd name="connsiteY60" fmla="*/ 319177 h 1276710"/>
              <a:gd name="connsiteX61" fmla="*/ 6538823 w 7315200"/>
              <a:gd name="connsiteY61" fmla="*/ 301925 h 1276710"/>
              <a:gd name="connsiteX62" fmla="*/ 6590581 w 7315200"/>
              <a:gd name="connsiteY62" fmla="*/ 276045 h 1276710"/>
              <a:gd name="connsiteX63" fmla="*/ 6633713 w 7315200"/>
              <a:gd name="connsiteY63" fmla="*/ 224287 h 1276710"/>
              <a:gd name="connsiteX64" fmla="*/ 6711351 w 7315200"/>
              <a:gd name="connsiteY64" fmla="*/ 163902 h 1276710"/>
              <a:gd name="connsiteX65" fmla="*/ 6771736 w 7315200"/>
              <a:gd name="connsiteY65" fmla="*/ 146649 h 1276710"/>
              <a:gd name="connsiteX66" fmla="*/ 6832121 w 7315200"/>
              <a:gd name="connsiteY66" fmla="*/ 138023 h 1276710"/>
              <a:gd name="connsiteX67" fmla="*/ 7177177 w 7315200"/>
              <a:gd name="connsiteY67" fmla="*/ 138023 h 1276710"/>
              <a:gd name="connsiteX68" fmla="*/ 7211683 w 7315200"/>
              <a:gd name="connsiteY68" fmla="*/ 146649 h 1276710"/>
              <a:gd name="connsiteX69" fmla="*/ 7315200 w 7315200"/>
              <a:gd name="connsiteY69" fmla="*/ 146649 h 1276710"/>
              <a:gd name="connsiteX0" fmla="*/ 0 w 7315200"/>
              <a:gd name="connsiteY0" fmla="*/ 0 h 1269743"/>
              <a:gd name="connsiteX1" fmla="*/ 43132 w 7315200"/>
              <a:gd name="connsiteY1" fmla="*/ 8626 h 1269743"/>
              <a:gd name="connsiteX2" fmla="*/ 77638 w 7315200"/>
              <a:gd name="connsiteY2" fmla="*/ 17253 h 1269743"/>
              <a:gd name="connsiteX3" fmla="*/ 129396 w 7315200"/>
              <a:gd name="connsiteY3" fmla="*/ 25879 h 1269743"/>
              <a:gd name="connsiteX4" fmla="*/ 181155 w 7315200"/>
              <a:gd name="connsiteY4" fmla="*/ 43132 h 1269743"/>
              <a:gd name="connsiteX5" fmla="*/ 215660 w 7315200"/>
              <a:gd name="connsiteY5" fmla="*/ 51759 h 1269743"/>
              <a:gd name="connsiteX6" fmla="*/ 267419 w 7315200"/>
              <a:gd name="connsiteY6" fmla="*/ 69011 h 1269743"/>
              <a:gd name="connsiteX7" fmla="*/ 293298 w 7315200"/>
              <a:gd name="connsiteY7" fmla="*/ 77638 h 1269743"/>
              <a:gd name="connsiteX8" fmla="*/ 327804 w 7315200"/>
              <a:gd name="connsiteY8" fmla="*/ 86264 h 1269743"/>
              <a:gd name="connsiteX9" fmla="*/ 379562 w 7315200"/>
              <a:gd name="connsiteY9" fmla="*/ 103517 h 1269743"/>
              <a:gd name="connsiteX10" fmla="*/ 552091 w 7315200"/>
              <a:gd name="connsiteY10" fmla="*/ 138023 h 1269743"/>
              <a:gd name="connsiteX11" fmla="*/ 612476 w 7315200"/>
              <a:gd name="connsiteY11" fmla="*/ 146649 h 1269743"/>
              <a:gd name="connsiteX12" fmla="*/ 681487 w 7315200"/>
              <a:gd name="connsiteY12" fmla="*/ 155276 h 1269743"/>
              <a:gd name="connsiteX13" fmla="*/ 733245 w 7315200"/>
              <a:gd name="connsiteY13" fmla="*/ 181155 h 1269743"/>
              <a:gd name="connsiteX14" fmla="*/ 793630 w 7315200"/>
              <a:gd name="connsiteY14" fmla="*/ 241540 h 1269743"/>
              <a:gd name="connsiteX15" fmla="*/ 862642 w 7315200"/>
              <a:gd name="connsiteY15" fmla="*/ 301925 h 1269743"/>
              <a:gd name="connsiteX16" fmla="*/ 974785 w 7315200"/>
              <a:gd name="connsiteY16" fmla="*/ 414068 h 1269743"/>
              <a:gd name="connsiteX17" fmla="*/ 1061049 w 7315200"/>
              <a:gd name="connsiteY17" fmla="*/ 508959 h 1269743"/>
              <a:gd name="connsiteX18" fmla="*/ 1130060 w 7315200"/>
              <a:gd name="connsiteY18" fmla="*/ 638355 h 1269743"/>
              <a:gd name="connsiteX19" fmla="*/ 1181819 w 7315200"/>
              <a:gd name="connsiteY19" fmla="*/ 767751 h 1269743"/>
              <a:gd name="connsiteX20" fmla="*/ 1224951 w 7315200"/>
              <a:gd name="connsiteY20" fmla="*/ 845389 h 1269743"/>
              <a:gd name="connsiteX21" fmla="*/ 1293962 w 7315200"/>
              <a:gd name="connsiteY21" fmla="*/ 897147 h 1269743"/>
              <a:gd name="connsiteX22" fmla="*/ 1345721 w 7315200"/>
              <a:gd name="connsiteY22" fmla="*/ 931653 h 1269743"/>
              <a:gd name="connsiteX23" fmla="*/ 1397479 w 7315200"/>
              <a:gd name="connsiteY23" fmla="*/ 957532 h 1269743"/>
              <a:gd name="connsiteX24" fmla="*/ 1544128 w 7315200"/>
              <a:gd name="connsiteY24" fmla="*/ 1009291 h 1269743"/>
              <a:gd name="connsiteX25" fmla="*/ 1647645 w 7315200"/>
              <a:gd name="connsiteY25" fmla="*/ 1043796 h 1269743"/>
              <a:gd name="connsiteX26" fmla="*/ 1725283 w 7315200"/>
              <a:gd name="connsiteY26" fmla="*/ 1078302 h 1269743"/>
              <a:gd name="connsiteX27" fmla="*/ 1777042 w 7315200"/>
              <a:gd name="connsiteY27" fmla="*/ 1112808 h 1269743"/>
              <a:gd name="connsiteX28" fmla="*/ 1880559 w 7315200"/>
              <a:gd name="connsiteY28" fmla="*/ 1147313 h 1269743"/>
              <a:gd name="connsiteX29" fmla="*/ 1984076 w 7315200"/>
              <a:gd name="connsiteY29" fmla="*/ 1164566 h 1269743"/>
              <a:gd name="connsiteX30" fmla="*/ 2294626 w 7315200"/>
              <a:gd name="connsiteY30" fmla="*/ 1207698 h 1269743"/>
              <a:gd name="connsiteX31" fmla="*/ 2475781 w 7315200"/>
              <a:gd name="connsiteY31" fmla="*/ 1233577 h 1269743"/>
              <a:gd name="connsiteX32" fmla="*/ 2518913 w 7315200"/>
              <a:gd name="connsiteY32" fmla="*/ 1250830 h 1269743"/>
              <a:gd name="connsiteX33" fmla="*/ 2665562 w 7315200"/>
              <a:gd name="connsiteY33" fmla="*/ 1268083 h 1269743"/>
              <a:gd name="connsiteX34" fmla="*/ 3062377 w 7315200"/>
              <a:gd name="connsiteY34" fmla="*/ 1268083 h 1269743"/>
              <a:gd name="connsiteX35" fmla="*/ 3228925 w 7315200"/>
              <a:gd name="connsiteY35" fmla="*/ 1259457 h 1269743"/>
              <a:gd name="connsiteX36" fmla="*/ 3614468 w 7315200"/>
              <a:gd name="connsiteY36" fmla="*/ 1259457 h 1269743"/>
              <a:gd name="connsiteX37" fmla="*/ 3722747 w 7315200"/>
              <a:gd name="connsiteY37" fmla="*/ 1250830 h 1269743"/>
              <a:gd name="connsiteX38" fmla="*/ 3925019 w 7315200"/>
              <a:gd name="connsiteY38" fmla="*/ 1259457 h 1269743"/>
              <a:gd name="connsiteX39" fmla="*/ 4088921 w 7315200"/>
              <a:gd name="connsiteY39" fmla="*/ 1250830 h 1269743"/>
              <a:gd name="connsiteX40" fmla="*/ 4226943 w 7315200"/>
              <a:gd name="connsiteY40" fmla="*/ 1233577 h 1269743"/>
              <a:gd name="connsiteX41" fmla="*/ 4347713 w 7315200"/>
              <a:gd name="connsiteY41" fmla="*/ 1216325 h 1269743"/>
              <a:gd name="connsiteX42" fmla="*/ 4525851 w 7315200"/>
              <a:gd name="connsiteY42" fmla="*/ 1195632 h 1269743"/>
              <a:gd name="connsiteX43" fmla="*/ 4886838 w 7315200"/>
              <a:gd name="connsiteY43" fmla="*/ 1181396 h 1269743"/>
              <a:gd name="connsiteX44" fmla="*/ 5014541 w 7315200"/>
              <a:gd name="connsiteY44" fmla="*/ 1178379 h 1269743"/>
              <a:gd name="connsiteX45" fmla="*/ 5204322 w 7315200"/>
              <a:gd name="connsiteY45" fmla="*/ 1166736 h 1269743"/>
              <a:gd name="connsiteX46" fmla="*/ 5460098 w 7315200"/>
              <a:gd name="connsiteY46" fmla="*/ 1180972 h 1269743"/>
              <a:gd name="connsiteX47" fmla="*/ 5691688 w 7315200"/>
              <a:gd name="connsiteY47" fmla="*/ 1146890 h 1269743"/>
              <a:gd name="connsiteX48" fmla="*/ 5781868 w 7315200"/>
              <a:gd name="connsiteY48" fmla="*/ 1081741 h 1269743"/>
              <a:gd name="connsiteX49" fmla="*/ 5822830 w 7315200"/>
              <a:gd name="connsiteY49" fmla="*/ 1017917 h 1269743"/>
              <a:gd name="connsiteX50" fmla="*/ 5905654 w 7315200"/>
              <a:gd name="connsiteY50" fmla="*/ 813053 h 1269743"/>
              <a:gd name="connsiteX51" fmla="*/ 5975990 w 7315200"/>
              <a:gd name="connsiteY51" fmla="*/ 635338 h 1269743"/>
              <a:gd name="connsiteX52" fmla="*/ 6031611 w 7315200"/>
              <a:gd name="connsiteY52" fmla="*/ 526211 h 1269743"/>
              <a:gd name="connsiteX53" fmla="*/ 6109249 w 7315200"/>
              <a:gd name="connsiteY53" fmla="*/ 477469 h 1269743"/>
              <a:gd name="connsiteX54" fmla="*/ 6176513 w 7315200"/>
              <a:gd name="connsiteY54" fmla="*/ 457200 h 1269743"/>
              <a:gd name="connsiteX55" fmla="*/ 6228272 w 7315200"/>
              <a:gd name="connsiteY55" fmla="*/ 439947 h 1269743"/>
              <a:gd name="connsiteX56" fmla="*/ 6288657 w 7315200"/>
              <a:gd name="connsiteY56" fmla="*/ 422694 h 1269743"/>
              <a:gd name="connsiteX57" fmla="*/ 6340415 w 7315200"/>
              <a:gd name="connsiteY57" fmla="*/ 414068 h 1269743"/>
              <a:gd name="connsiteX58" fmla="*/ 6418053 w 7315200"/>
              <a:gd name="connsiteY58" fmla="*/ 370936 h 1269743"/>
              <a:gd name="connsiteX59" fmla="*/ 6487064 w 7315200"/>
              <a:gd name="connsiteY59" fmla="*/ 319177 h 1269743"/>
              <a:gd name="connsiteX60" fmla="*/ 6538823 w 7315200"/>
              <a:gd name="connsiteY60" fmla="*/ 301925 h 1269743"/>
              <a:gd name="connsiteX61" fmla="*/ 6590581 w 7315200"/>
              <a:gd name="connsiteY61" fmla="*/ 276045 h 1269743"/>
              <a:gd name="connsiteX62" fmla="*/ 6633713 w 7315200"/>
              <a:gd name="connsiteY62" fmla="*/ 224287 h 1269743"/>
              <a:gd name="connsiteX63" fmla="*/ 6711351 w 7315200"/>
              <a:gd name="connsiteY63" fmla="*/ 163902 h 1269743"/>
              <a:gd name="connsiteX64" fmla="*/ 6771736 w 7315200"/>
              <a:gd name="connsiteY64" fmla="*/ 146649 h 1269743"/>
              <a:gd name="connsiteX65" fmla="*/ 6832121 w 7315200"/>
              <a:gd name="connsiteY65" fmla="*/ 138023 h 1269743"/>
              <a:gd name="connsiteX66" fmla="*/ 7177177 w 7315200"/>
              <a:gd name="connsiteY66" fmla="*/ 138023 h 1269743"/>
              <a:gd name="connsiteX67" fmla="*/ 7211683 w 7315200"/>
              <a:gd name="connsiteY67" fmla="*/ 146649 h 1269743"/>
              <a:gd name="connsiteX68" fmla="*/ 7315200 w 7315200"/>
              <a:gd name="connsiteY68" fmla="*/ 146649 h 1269743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293962 w 7315200"/>
              <a:gd name="connsiteY21" fmla="*/ 897147 h 1270989"/>
              <a:gd name="connsiteX22" fmla="*/ 1345721 w 7315200"/>
              <a:gd name="connsiteY22" fmla="*/ 931653 h 1270989"/>
              <a:gd name="connsiteX23" fmla="*/ 1397479 w 7315200"/>
              <a:gd name="connsiteY23" fmla="*/ 957532 h 1270989"/>
              <a:gd name="connsiteX24" fmla="*/ 1544128 w 7315200"/>
              <a:gd name="connsiteY24" fmla="*/ 1009291 h 1270989"/>
              <a:gd name="connsiteX25" fmla="*/ 1647645 w 7315200"/>
              <a:gd name="connsiteY25" fmla="*/ 1043796 h 1270989"/>
              <a:gd name="connsiteX26" fmla="*/ 1725283 w 7315200"/>
              <a:gd name="connsiteY26" fmla="*/ 1078302 h 1270989"/>
              <a:gd name="connsiteX27" fmla="*/ 1777042 w 7315200"/>
              <a:gd name="connsiteY27" fmla="*/ 1112808 h 1270989"/>
              <a:gd name="connsiteX28" fmla="*/ 1880559 w 7315200"/>
              <a:gd name="connsiteY28" fmla="*/ 1147313 h 1270989"/>
              <a:gd name="connsiteX29" fmla="*/ 1984076 w 7315200"/>
              <a:gd name="connsiteY29" fmla="*/ 1164566 h 1270989"/>
              <a:gd name="connsiteX30" fmla="*/ 2294626 w 7315200"/>
              <a:gd name="connsiteY30" fmla="*/ 1207698 h 1270989"/>
              <a:gd name="connsiteX31" fmla="*/ 2475781 w 7315200"/>
              <a:gd name="connsiteY31" fmla="*/ 1233577 h 1270989"/>
              <a:gd name="connsiteX32" fmla="*/ 2665562 w 7315200"/>
              <a:gd name="connsiteY32" fmla="*/ 1268083 h 1270989"/>
              <a:gd name="connsiteX33" fmla="*/ 3062377 w 7315200"/>
              <a:gd name="connsiteY33" fmla="*/ 1268083 h 1270989"/>
              <a:gd name="connsiteX34" fmla="*/ 3228925 w 7315200"/>
              <a:gd name="connsiteY34" fmla="*/ 1259457 h 1270989"/>
              <a:gd name="connsiteX35" fmla="*/ 3614468 w 7315200"/>
              <a:gd name="connsiteY35" fmla="*/ 1259457 h 1270989"/>
              <a:gd name="connsiteX36" fmla="*/ 3722747 w 7315200"/>
              <a:gd name="connsiteY36" fmla="*/ 1250830 h 1270989"/>
              <a:gd name="connsiteX37" fmla="*/ 3925019 w 7315200"/>
              <a:gd name="connsiteY37" fmla="*/ 1259457 h 1270989"/>
              <a:gd name="connsiteX38" fmla="*/ 4088921 w 7315200"/>
              <a:gd name="connsiteY38" fmla="*/ 1250830 h 1270989"/>
              <a:gd name="connsiteX39" fmla="*/ 4226943 w 7315200"/>
              <a:gd name="connsiteY39" fmla="*/ 1233577 h 1270989"/>
              <a:gd name="connsiteX40" fmla="*/ 4347713 w 7315200"/>
              <a:gd name="connsiteY40" fmla="*/ 1216325 h 1270989"/>
              <a:gd name="connsiteX41" fmla="*/ 4525851 w 7315200"/>
              <a:gd name="connsiteY41" fmla="*/ 1195632 h 1270989"/>
              <a:gd name="connsiteX42" fmla="*/ 4886838 w 7315200"/>
              <a:gd name="connsiteY42" fmla="*/ 1181396 h 1270989"/>
              <a:gd name="connsiteX43" fmla="*/ 5014541 w 7315200"/>
              <a:gd name="connsiteY43" fmla="*/ 1178379 h 1270989"/>
              <a:gd name="connsiteX44" fmla="*/ 5204322 w 7315200"/>
              <a:gd name="connsiteY44" fmla="*/ 1166736 h 1270989"/>
              <a:gd name="connsiteX45" fmla="*/ 5460098 w 7315200"/>
              <a:gd name="connsiteY45" fmla="*/ 1180972 h 1270989"/>
              <a:gd name="connsiteX46" fmla="*/ 5691688 w 7315200"/>
              <a:gd name="connsiteY46" fmla="*/ 1146890 h 1270989"/>
              <a:gd name="connsiteX47" fmla="*/ 5781868 w 7315200"/>
              <a:gd name="connsiteY47" fmla="*/ 1081741 h 1270989"/>
              <a:gd name="connsiteX48" fmla="*/ 5822830 w 7315200"/>
              <a:gd name="connsiteY48" fmla="*/ 1017917 h 1270989"/>
              <a:gd name="connsiteX49" fmla="*/ 5905654 w 7315200"/>
              <a:gd name="connsiteY49" fmla="*/ 813053 h 1270989"/>
              <a:gd name="connsiteX50" fmla="*/ 5975990 w 7315200"/>
              <a:gd name="connsiteY50" fmla="*/ 635338 h 1270989"/>
              <a:gd name="connsiteX51" fmla="*/ 6031611 w 7315200"/>
              <a:gd name="connsiteY51" fmla="*/ 526211 h 1270989"/>
              <a:gd name="connsiteX52" fmla="*/ 6109249 w 7315200"/>
              <a:gd name="connsiteY52" fmla="*/ 477469 h 1270989"/>
              <a:gd name="connsiteX53" fmla="*/ 6176513 w 7315200"/>
              <a:gd name="connsiteY53" fmla="*/ 457200 h 1270989"/>
              <a:gd name="connsiteX54" fmla="*/ 6228272 w 7315200"/>
              <a:gd name="connsiteY54" fmla="*/ 439947 h 1270989"/>
              <a:gd name="connsiteX55" fmla="*/ 6288657 w 7315200"/>
              <a:gd name="connsiteY55" fmla="*/ 422694 h 1270989"/>
              <a:gd name="connsiteX56" fmla="*/ 6340415 w 7315200"/>
              <a:gd name="connsiteY56" fmla="*/ 414068 h 1270989"/>
              <a:gd name="connsiteX57" fmla="*/ 6418053 w 7315200"/>
              <a:gd name="connsiteY57" fmla="*/ 370936 h 1270989"/>
              <a:gd name="connsiteX58" fmla="*/ 6487064 w 7315200"/>
              <a:gd name="connsiteY58" fmla="*/ 319177 h 1270989"/>
              <a:gd name="connsiteX59" fmla="*/ 6538823 w 7315200"/>
              <a:gd name="connsiteY59" fmla="*/ 301925 h 1270989"/>
              <a:gd name="connsiteX60" fmla="*/ 6590581 w 7315200"/>
              <a:gd name="connsiteY60" fmla="*/ 276045 h 1270989"/>
              <a:gd name="connsiteX61" fmla="*/ 6633713 w 7315200"/>
              <a:gd name="connsiteY61" fmla="*/ 224287 h 1270989"/>
              <a:gd name="connsiteX62" fmla="*/ 6711351 w 7315200"/>
              <a:gd name="connsiteY62" fmla="*/ 163902 h 1270989"/>
              <a:gd name="connsiteX63" fmla="*/ 6771736 w 7315200"/>
              <a:gd name="connsiteY63" fmla="*/ 146649 h 1270989"/>
              <a:gd name="connsiteX64" fmla="*/ 6832121 w 7315200"/>
              <a:gd name="connsiteY64" fmla="*/ 138023 h 1270989"/>
              <a:gd name="connsiteX65" fmla="*/ 7177177 w 7315200"/>
              <a:gd name="connsiteY65" fmla="*/ 138023 h 1270989"/>
              <a:gd name="connsiteX66" fmla="*/ 7211683 w 7315200"/>
              <a:gd name="connsiteY66" fmla="*/ 146649 h 1270989"/>
              <a:gd name="connsiteX67" fmla="*/ 7315200 w 7315200"/>
              <a:gd name="connsiteY6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293962 w 7315200"/>
              <a:gd name="connsiteY21" fmla="*/ 897147 h 1270989"/>
              <a:gd name="connsiteX22" fmla="*/ 1345721 w 7315200"/>
              <a:gd name="connsiteY22" fmla="*/ 931653 h 1270989"/>
              <a:gd name="connsiteX23" fmla="*/ 1397479 w 7315200"/>
              <a:gd name="connsiteY23" fmla="*/ 957532 h 1270989"/>
              <a:gd name="connsiteX24" fmla="*/ 1544128 w 7315200"/>
              <a:gd name="connsiteY24" fmla="*/ 1009291 h 1270989"/>
              <a:gd name="connsiteX25" fmla="*/ 1647645 w 7315200"/>
              <a:gd name="connsiteY25" fmla="*/ 1043796 h 1270989"/>
              <a:gd name="connsiteX26" fmla="*/ 1725283 w 7315200"/>
              <a:gd name="connsiteY26" fmla="*/ 1078302 h 1270989"/>
              <a:gd name="connsiteX27" fmla="*/ 1777042 w 7315200"/>
              <a:gd name="connsiteY27" fmla="*/ 1112808 h 1270989"/>
              <a:gd name="connsiteX28" fmla="*/ 1880559 w 7315200"/>
              <a:gd name="connsiteY28" fmla="*/ 1147313 h 1270989"/>
              <a:gd name="connsiteX29" fmla="*/ 1984076 w 7315200"/>
              <a:gd name="connsiteY29" fmla="*/ 1164566 h 1270989"/>
              <a:gd name="connsiteX30" fmla="*/ 2294626 w 7315200"/>
              <a:gd name="connsiteY30" fmla="*/ 1207698 h 1270989"/>
              <a:gd name="connsiteX31" fmla="*/ 2475781 w 7315200"/>
              <a:gd name="connsiteY31" fmla="*/ 1233577 h 1270989"/>
              <a:gd name="connsiteX32" fmla="*/ 2665562 w 7315200"/>
              <a:gd name="connsiteY32" fmla="*/ 1268083 h 1270989"/>
              <a:gd name="connsiteX33" fmla="*/ 3062377 w 7315200"/>
              <a:gd name="connsiteY33" fmla="*/ 1268083 h 1270989"/>
              <a:gd name="connsiteX34" fmla="*/ 3228925 w 7315200"/>
              <a:gd name="connsiteY34" fmla="*/ 1259457 h 1270989"/>
              <a:gd name="connsiteX35" fmla="*/ 3614468 w 7315200"/>
              <a:gd name="connsiteY35" fmla="*/ 1259457 h 1270989"/>
              <a:gd name="connsiteX36" fmla="*/ 3925019 w 7315200"/>
              <a:gd name="connsiteY36" fmla="*/ 1259457 h 1270989"/>
              <a:gd name="connsiteX37" fmla="*/ 4088921 w 7315200"/>
              <a:gd name="connsiteY37" fmla="*/ 1250830 h 1270989"/>
              <a:gd name="connsiteX38" fmla="*/ 4226943 w 7315200"/>
              <a:gd name="connsiteY38" fmla="*/ 1233577 h 1270989"/>
              <a:gd name="connsiteX39" fmla="*/ 4347713 w 7315200"/>
              <a:gd name="connsiteY39" fmla="*/ 1216325 h 1270989"/>
              <a:gd name="connsiteX40" fmla="*/ 4525851 w 7315200"/>
              <a:gd name="connsiteY40" fmla="*/ 1195632 h 1270989"/>
              <a:gd name="connsiteX41" fmla="*/ 4886838 w 7315200"/>
              <a:gd name="connsiteY41" fmla="*/ 1181396 h 1270989"/>
              <a:gd name="connsiteX42" fmla="*/ 5014541 w 7315200"/>
              <a:gd name="connsiteY42" fmla="*/ 1178379 h 1270989"/>
              <a:gd name="connsiteX43" fmla="*/ 5204322 w 7315200"/>
              <a:gd name="connsiteY43" fmla="*/ 1166736 h 1270989"/>
              <a:gd name="connsiteX44" fmla="*/ 5460098 w 7315200"/>
              <a:gd name="connsiteY44" fmla="*/ 1180972 h 1270989"/>
              <a:gd name="connsiteX45" fmla="*/ 5691688 w 7315200"/>
              <a:gd name="connsiteY45" fmla="*/ 1146890 h 1270989"/>
              <a:gd name="connsiteX46" fmla="*/ 5781868 w 7315200"/>
              <a:gd name="connsiteY46" fmla="*/ 1081741 h 1270989"/>
              <a:gd name="connsiteX47" fmla="*/ 5822830 w 7315200"/>
              <a:gd name="connsiteY47" fmla="*/ 1017917 h 1270989"/>
              <a:gd name="connsiteX48" fmla="*/ 5905654 w 7315200"/>
              <a:gd name="connsiteY48" fmla="*/ 813053 h 1270989"/>
              <a:gd name="connsiteX49" fmla="*/ 5975990 w 7315200"/>
              <a:gd name="connsiteY49" fmla="*/ 635338 h 1270989"/>
              <a:gd name="connsiteX50" fmla="*/ 6031611 w 7315200"/>
              <a:gd name="connsiteY50" fmla="*/ 526211 h 1270989"/>
              <a:gd name="connsiteX51" fmla="*/ 6109249 w 7315200"/>
              <a:gd name="connsiteY51" fmla="*/ 477469 h 1270989"/>
              <a:gd name="connsiteX52" fmla="*/ 6176513 w 7315200"/>
              <a:gd name="connsiteY52" fmla="*/ 457200 h 1270989"/>
              <a:gd name="connsiteX53" fmla="*/ 6228272 w 7315200"/>
              <a:gd name="connsiteY53" fmla="*/ 439947 h 1270989"/>
              <a:gd name="connsiteX54" fmla="*/ 6288657 w 7315200"/>
              <a:gd name="connsiteY54" fmla="*/ 422694 h 1270989"/>
              <a:gd name="connsiteX55" fmla="*/ 6340415 w 7315200"/>
              <a:gd name="connsiteY55" fmla="*/ 414068 h 1270989"/>
              <a:gd name="connsiteX56" fmla="*/ 6418053 w 7315200"/>
              <a:gd name="connsiteY56" fmla="*/ 370936 h 1270989"/>
              <a:gd name="connsiteX57" fmla="*/ 6487064 w 7315200"/>
              <a:gd name="connsiteY57" fmla="*/ 319177 h 1270989"/>
              <a:gd name="connsiteX58" fmla="*/ 6538823 w 7315200"/>
              <a:gd name="connsiteY58" fmla="*/ 301925 h 1270989"/>
              <a:gd name="connsiteX59" fmla="*/ 6590581 w 7315200"/>
              <a:gd name="connsiteY59" fmla="*/ 276045 h 1270989"/>
              <a:gd name="connsiteX60" fmla="*/ 6633713 w 7315200"/>
              <a:gd name="connsiteY60" fmla="*/ 224287 h 1270989"/>
              <a:gd name="connsiteX61" fmla="*/ 6711351 w 7315200"/>
              <a:gd name="connsiteY61" fmla="*/ 163902 h 1270989"/>
              <a:gd name="connsiteX62" fmla="*/ 6771736 w 7315200"/>
              <a:gd name="connsiteY62" fmla="*/ 146649 h 1270989"/>
              <a:gd name="connsiteX63" fmla="*/ 6832121 w 7315200"/>
              <a:gd name="connsiteY63" fmla="*/ 138023 h 1270989"/>
              <a:gd name="connsiteX64" fmla="*/ 7177177 w 7315200"/>
              <a:gd name="connsiteY64" fmla="*/ 138023 h 1270989"/>
              <a:gd name="connsiteX65" fmla="*/ 7211683 w 7315200"/>
              <a:gd name="connsiteY65" fmla="*/ 146649 h 1270989"/>
              <a:gd name="connsiteX66" fmla="*/ 7315200 w 7315200"/>
              <a:gd name="connsiteY66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293962 w 7315200"/>
              <a:gd name="connsiteY21" fmla="*/ 897147 h 1270989"/>
              <a:gd name="connsiteX22" fmla="*/ 1345721 w 7315200"/>
              <a:gd name="connsiteY22" fmla="*/ 931653 h 1270989"/>
              <a:gd name="connsiteX23" fmla="*/ 1397479 w 7315200"/>
              <a:gd name="connsiteY23" fmla="*/ 957532 h 1270989"/>
              <a:gd name="connsiteX24" fmla="*/ 1544128 w 7315200"/>
              <a:gd name="connsiteY24" fmla="*/ 1009291 h 1270989"/>
              <a:gd name="connsiteX25" fmla="*/ 1647645 w 7315200"/>
              <a:gd name="connsiteY25" fmla="*/ 1043796 h 1270989"/>
              <a:gd name="connsiteX26" fmla="*/ 1725283 w 7315200"/>
              <a:gd name="connsiteY26" fmla="*/ 1078302 h 1270989"/>
              <a:gd name="connsiteX27" fmla="*/ 1777042 w 7315200"/>
              <a:gd name="connsiteY27" fmla="*/ 1112808 h 1270989"/>
              <a:gd name="connsiteX28" fmla="*/ 1880559 w 7315200"/>
              <a:gd name="connsiteY28" fmla="*/ 1147313 h 1270989"/>
              <a:gd name="connsiteX29" fmla="*/ 1984076 w 7315200"/>
              <a:gd name="connsiteY29" fmla="*/ 1164566 h 1270989"/>
              <a:gd name="connsiteX30" fmla="*/ 2294626 w 7315200"/>
              <a:gd name="connsiteY30" fmla="*/ 1207698 h 1270989"/>
              <a:gd name="connsiteX31" fmla="*/ 2475781 w 7315200"/>
              <a:gd name="connsiteY31" fmla="*/ 1233577 h 1270989"/>
              <a:gd name="connsiteX32" fmla="*/ 2665562 w 7315200"/>
              <a:gd name="connsiteY32" fmla="*/ 1268083 h 1270989"/>
              <a:gd name="connsiteX33" fmla="*/ 3062377 w 7315200"/>
              <a:gd name="connsiteY33" fmla="*/ 1268083 h 1270989"/>
              <a:gd name="connsiteX34" fmla="*/ 3228925 w 7315200"/>
              <a:gd name="connsiteY34" fmla="*/ 1259457 h 1270989"/>
              <a:gd name="connsiteX35" fmla="*/ 3614468 w 7315200"/>
              <a:gd name="connsiteY35" fmla="*/ 1259457 h 1270989"/>
              <a:gd name="connsiteX36" fmla="*/ 3925019 w 7315200"/>
              <a:gd name="connsiteY36" fmla="*/ 1259457 h 1270989"/>
              <a:gd name="connsiteX37" fmla="*/ 4088921 w 7315200"/>
              <a:gd name="connsiteY37" fmla="*/ 1250830 h 1270989"/>
              <a:gd name="connsiteX38" fmla="*/ 4226943 w 7315200"/>
              <a:gd name="connsiteY38" fmla="*/ 1233577 h 1270989"/>
              <a:gd name="connsiteX39" fmla="*/ 4347713 w 7315200"/>
              <a:gd name="connsiteY39" fmla="*/ 1216325 h 1270989"/>
              <a:gd name="connsiteX40" fmla="*/ 4525851 w 7315200"/>
              <a:gd name="connsiteY40" fmla="*/ 1195632 h 1270989"/>
              <a:gd name="connsiteX41" fmla="*/ 4886838 w 7315200"/>
              <a:gd name="connsiteY41" fmla="*/ 1181396 h 1270989"/>
              <a:gd name="connsiteX42" fmla="*/ 5014541 w 7315200"/>
              <a:gd name="connsiteY42" fmla="*/ 1178379 h 1270989"/>
              <a:gd name="connsiteX43" fmla="*/ 5460098 w 7315200"/>
              <a:gd name="connsiteY43" fmla="*/ 1180972 h 1270989"/>
              <a:gd name="connsiteX44" fmla="*/ 5691688 w 7315200"/>
              <a:gd name="connsiteY44" fmla="*/ 1146890 h 1270989"/>
              <a:gd name="connsiteX45" fmla="*/ 5781868 w 7315200"/>
              <a:gd name="connsiteY45" fmla="*/ 1081741 h 1270989"/>
              <a:gd name="connsiteX46" fmla="*/ 5822830 w 7315200"/>
              <a:gd name="connsiteY46" fmla="*/ 1017917 h 1270989"/>
              <a:gd name="connsiteX47" fmla="*/ 5905654 w 7315200"/>
              <a:gd name="connsiteY47" fmla="*/ 813053 h 1270989"/>
              <a:gd name="connsiteX48" fmla="*/ 5975990 w 7315200"/>
              <a:gd name="connsiteY48" fmla="*/ 635338 h 1270989"/>
              <a:gd name="connsiteX49" fmla="*/ 6031611 w 7315200"/>
              <a:gd name="connsiteY49" fmla="*/ 526211 h 1270989"/>
              <a:gd name="connsiteX50" fmla="*/ 6109249 w 7315200"/>
              <a:gd name="connsiteY50" fmla="*/ 477469 h 1270989"/>
              <a:gd name="connsiteX51" fmla="*/ 6176513 w 7315200"/>
              <a:gd name="connsiteY51" fmla="*/ 457200 h 1270989"/>
              <a:gd name="connsiteX52" fmla="*/ 6228272 w 7315200"/>
              <a:gd name="connsiteY52" fmla="*/ 439947 h 1270989"/>
              <a:gd name="connsiteX53" fmla="*/ 6288657 w 7315200"/>
              <a:gd name="connsiteY53" fmla="*/ 422694 h 1270989"/>
              <a:gd name="connsiteX54" fmla="*/ 6340415 w 7315200"/>
              <a:gd name="connsiteY54" fmla="*/ 414068 h 1270989"/>
              <a:gd name="connsiteX55" fmla="*/ 6418053 w 7315200"/>
              <a:gd name="connsiteY55" fmla="*/ 370936 h 1270989"/>
              <a:gd name="connsiteX56" fmla="*/ 6487064 w 7315200"/>
              <a:gd name="connsiteY56" fmla="*/ 319177 h 1270989"/>
              <a:gd name="connsiteX57" fmla="*/ 6538823 w 7315200"/>
              <a:gd name="connsiteY57" fmla="*/ 301925 h 1270989"/>
              <a:gd name="connsiteX58" fmla="*/ 6590581 w 7315200"/>
              <a:gd name="connsiteY58" fmla="*/ 276045 h 1270989"/>
              <a:gd name="connsiteX59" fmla="*/ 6633713 w 7315200"/>
              <a:gd name="connsiteY59" fmla="*/ 224287 h 1270989"/>
              <a:gd name="connsiteX60" fmla="*/ 6711351 w 7315200"/>
              <a:gd name="connsiteY60" fmla="*/ 163902 h 1270989"/>
              <a:gd name="connsiteX61" fmla="*/ 6771736 w 7315200"/>
              <a:gd name="connsiteY61" fmla="*/ 146649 h 1270989"/>
              <a:gd name="connsiteX62" fmla="*/ 6832121 w 7315200"/>
              <a:gd name="connsiteY62" fmla="*/ 138023 h 1270989"/>
              <a:gd name="connsiteX63" fmla="*/ 7177177 w 7315200"/>
              <a:gd name="connsiteY63" fmla="*/ 138023 h 1270989"/>
              <a:gd name="connsiteX64" fmla="*/ 7211683 w 7315200"/>
              <a:gd name="connsiteY64" fmla="*/ 146649 h 1270989"/>
              <a:gd name="connsiteX65" fmla="*/ 7315200 w 7315200"/>
              <a:gd name="connsiteY65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293962 w 7315200"/>
              <a:gd name="connsiteY21" fmla="*/ 897147 h 1270989"/>
              <a:gd name="connsiteX22" fmla="*/ 1345721 w 7315200"/>
              <a:gd name="connsiteY22" fmla="*/ 931653 h 1270989"/>
              <a:gd name="connsiteX23" fmla="*/ 1397479 w 7315200"/>
              <a:gd name="connsiteY23" fmla="*/ 957532 h 1270989"/>
              <a:gd name="connsiteX24" fmla="*/ 1544128 w 7315200"/>
              <a:gd name="connsiteY24" fmla="*/ 1009291 h 1270989"/>
              <a:gd name="connsiteX25" fmla="*/ 1647645 w 7315200"/>
              <a:gd name="connsiteY25" fmla="*/ 1043796 h 1270989"/>
              <a:gd name="connsiteX26" fmla="*/ 1725283 w 7315200"/>
              <a:gd name="connsiteY26" fmla="*/ 1078302 h 1270989"/>
              <a:gd name="connsiteX27" fmla="*/ 1777042 w 7315200"/>
              <a:gd name="connsiteY27" fmla="*/ 1112808 h 1270989"/>
              <a:gd name="connsiteX28" fmla="*/ 1880559 w 7315200"/>
              <a:gd name="connsiteY28" fmla="*/ 1147313 h 1270989"/>
              <a:gd name="connsiteX29" fmla="*/ 1984076 w 7315200"/>
              <a:gd name="connsiteY29" fmla="*/ 1164566 h 1270989"/>
              <a:gd name="connsiteX30" fmla="*/ 2294626 w 7315200"/>
              <a:gd name="connsiteY30" fmla="*/ 1207698 h 1270989"/>
              <a:gd name="connsiteX31" fmla="*/ 2475781 w 7315200"/>
              <a:gd name="connsiteY31" fmla="*/ 1233577 h 1270989"/>
              <a:gd name="connsiteX32" fmla="*/ 2665562 w 7315200"/>
              <a:gd name="connsiteY32" fmla="*/ 1268083 h 1270989"/>
              <a:gd name="connsiteX33" fmla="*/ 3062377 w 7315200"/>
              <a:gd name="connsiteY33" fmla="*/ 1268083 h 1270989"/>
              <a:gd name="connsiteX34" fmla="*/ 3228925 w 7315200"/>
              <a:gd name="connsiteY34" fmla="*/ 1259457 h 1270989"/>
              <a:gd name="connsiteX35" fmla="*/ 3614468 w 7315200"/>
              <a:gd name="connsiteY35" fmla="*/ 1259457 h 1270989"/>
              <a:gd name="connsiteX36" fmla="*/ 3925019 w 7315200"/>
              <a:gd name="connsiteY36" fmla="*/ 1259457 h 1270989"/>
              <a:gd name="connsiteX37" fmla="*/ 4088921 w 7315200"/>
              <a:gd name="connsiteY37" fmla="*/ 1250830 h 1270989"/>
              <a:gd name="connsiteX38" fmla="*/ 4226943 w 7315200"/>
              <a:gd name="connsiteY38" fmla="*/ 1233577 h 1270989"/>
              <a:gd name="connsiteX39" fmla="*/ 4347713 w 7315200"/>
              <a:gd name="connsiteY39" fmla="*/ 1216325 h 1270989"/>
              <a:gd name="connsiteX40" fmla="*/ 4525851 w 7315200"/>
              <a:gd name="connsiteY40" fmla="*/ 1195632 h 1270989"/>
              <a:gd name="connsiteX41" fmla="*/ 4886838 w 7315200"/>
              <a:gd name="connsiteY41" fmla="*/ 1181396 h 1270989"/>
              <a:gd name="connsiteX42" fmla="*/ 5014541 w 7315200"/>
              <a:gd name="connsiteY42" fmla="*/ 1178379 h 1270989"/>
              <a:gd name="connsiteX43" fmla="*/ 5460098 w 7315200"/>
              <a:gd name="connsiteY43" fmla="*/ 1180972 h 1270989"/>
              <a:gd name="connsiteX44" fmla="*/ 5691688 w 7315200"/>
              <a:gd name="connsiteY44" fmla="*/ 1146890 h 1270989"/>
              <a:gd name="connsiteX45" fmla="*/ 5781868 w 7315200"/>
              <a:gd name="connsiteY45" fmla="*/ 1081741 h 1270989"/>
              <a:gd name="connsiteX46" fmla="*/ 5822830 w 7315200"/>
              <a:gd name="connsiteY46" fmla="*/ 1017917 h 1270989"/>
              <a:gd name="connsiteX47" fmla="*/ 5905654 w 7315200"/>
              <a:gd name="connsiteY47" fmla="*/ 813053 h 1270989"/>
              <a:gd name="connsiteX48" fmla="*/ 5975990 w 7315200"/>
              <a:gd name="connsiteY48" fmla="*/ 635338 h 1270989"/>
              <a:gd name="connsiteX49" fmla="*/ 6031611 w 7315200"/>
              <a:gd name="connsiteY49" fmla="*/ 526211 h 1270989"/>
              <a:gd name="connsiteX50" fmla="*/ 6109249 w 7315200"/>
              <a:gd name="connsiteY50" fmla="*/ 477469 h 1270989"/>
              <a:gd name="connsiteX51" fmla="*/ 6176513 w 7315200"/>
              <a:gd name="connsiteY51" fmla="*/ 457200 h 1270989"/>
              <a:gd name="connsiteX52" fmla="*/ 6228272 w 7315200"/>
              <a:gd name="connsiteY52" fmla="*/ 439947 h 1270989"/>
              <a:gd name="connsiteX53" fmla="*/ 6288657 w 7315200"/>
              <a:gd name="connsiteY53" fmla="*/ 422694 h 1270989"/>
              <a:gd name="connsiteX54" fmla="*/ 6340415 w 7315200"/>
              <a:gd name="connsiteY54" fmla="*/ 414068 h 1270989"/>
              <a:gd name="connsiteX55" fmla="*/ 6418053 w 7315200"/>
              <a:gd name="connsiteY55" fmla="*/ 370936 h 1270989"/>
              <a:gd name="connsiteX56" fmla="*/ 6487064 w 7315200"/>
              <a:gd name="connsiteY56" fmla="*/ 319177 h 1270989"/>
              <a:gd name="connsiteX57" fmla="*/ 6538823 w 7315200"/>
              <a:gd name="connsiteY57" fmla="*/ 301925 h 1270989"/>
              <a:gd name="connsiteX58" fmla="*/ 6590581 w 7315200"/>
              <a:gd name="connsiteY58" fmla="*/ 276045 h 1270989"/>
              <a:gd name="connsiteX59" fmla="*/ 6633713 w 7315200"/>
              <a:gd name="connsiteY59" fmla="*/ 224287 h 1270989"/>
              <a:gd name="connsiteX60" fmla="*/ 6711351 w 7315200"/>
              <a:gd name="connsiteY60" fmla="*/ 163902 h 1270989"/>
              <a:gd name="connsiteX61" fmla="*/ 6771736 w 7315200"/>
              <a:gd name="connsiteY61" fmla="*/ 146649 h 1270989"/>
              <a:gd name="connsiteX62" fmla="*/ 6832121 w 7315200"/>
              <a:gd name="connsiteY62" fmla="*/ 138023 h 1270989"/>
              <a:gd name="connsiteX63" fmla="*/ 7177177 w 7315200"/>
              <a:gd name="connsiteY63" fmla="*/ 138023 h 1270989"/>
              <a:gd name="connsiteX64" fmla="*/ 7211683 w 7315200"/>
              <a:gd name="connsiteY64" fmla="*/ 146649 h 1270989"/>
              <a:gd name="connsiteX65" fmla="*/ 7315200 w 7315200"/>
              <a:gd name="connsiteY65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22830 w 7315200"/>
              <a:gd name="connsiteY45" fmla="*/ 1017917 h 1270989"/>
              <a:gd name="connsiteX46" fmla="*/ 5905654 w 7315200"/>
              <a:gd name="connsiteY46" fmla="*/ 813053 h 1270989"/>
              <a:gd name="connsiteX47" fmla="*/ 5975990 w 7315200"/>
              <a:gd name="connsiteY47" fmla="*/ 635338 h 1270989"/>
              <a:gd name="connsiteX48" fmla="*/ 6031611 w 7315200"/>
              <a:gd name="connsiteY48" fmla="*/ 526211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905654 w 7315200"/>
              <a:gd name="connsiteY46" fmla="*/ 813053 h 1270989"/>
              <a:gd name="connsiteX47" fmla="*/ 5975990 w 7315200"/>
              <a:gd name="connsiteY47" fmla="*/ 635338 h 1270989"/>
              <a:gd name="connsiteX48" fmla="*/ 6031611 w 7315200"/>
              <a:gd name="connsiteY48" fmla="*/ 526211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55166 w 7315200"/>
              <a:gd name="connsiteY46" fmla="*/ 796223 h 1270989"/>
              <a:gd name="connsiteX47" fmla="*/ 5975990 w 7315200"/>
              <a:gd name="connsiteY47" fmla="*/ 635338 h 1270989"/>
              <a:gd name="connsiteX48" fmla="*/ 6031611 w 7315200"/>
              <a:gd name="connsiteY48" fmla="*/ 526211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55166 w 7315200"/>
              <a:gd name="connsiteY46" fmla="*/ 796223 h 1270989"/>
              <a:gd name="connsiteX47" fmla="*/ 5903062 w 7315200"/>
              <a:gd name="connsiteY47" fmla="*/ 607289 h 1270989"/>
              <a:gd name="connsiteX48" fmla="*/ 6031611 w 7315200"/>
              <a:gd name="connsiteY48" fmla="*/ 526211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55166 w 7315200"/>
              <a:gd name="connsiteY46" fmla="*/ 796223 h 1270989"/>
              <a:gd name="connsiteX47" fmla="*/ 5903062 w 7315200"/>
              <a:gd name="connsiteY47" fmla="*/ 607289 h 1270989"/>
              <a:gd name="connsiteX48" fmla="*/ 5997952 w 7315200"/>
              <a:gd name="connsiteY48" fmla="*/ 51499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55166 w 7315200"/>
              <a:gd name="connsiteY46" fmla="*/ 796223 h 1270989"/>
              <a:gd name="connsiteX47" fmla="*/ 5903062 w 7315200"/>
              <a:gd name="connsiteY47" fmla="*/ 607289 h 1270989"/>
              <a:gd name="connsiteX48" fmla="*/ 5997952 w 7315200"/>
              <a:gd name="connsiteY48" fmla="*/ 51499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55166 w 7315200"/>
              <a:gd name="connsiteY46" fmla="*/ 796223 h 1270989"/>
              <a:gd name="connsiteX47" fmla="*/ 5908672 w 7315200"/>
              <a:gd name="connsiteY47" fmla="*/ 590460 h 1270989"/>
              <a:gd name="connsiteX48" fmla="*/ 5997952 w 7315200"/>
              <a:gd name="connsiteY48" fmla="*/ 51499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08672 w 7315200"/>
              <a:gd name="connsiteY47" fmla="*/ 590460 h 1270989"/>
              <a:gd name="connsiteX48" fmla="*/ 5997952 w 7315200"/>
              <a:gd name="connsiteY48" fmla="*/ 51499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5997952 w 7315200"/>
              <a:gd name="connsiteY48" fmla="*/ 51499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026001 w 7315200"/>
              <a:gd name="connsiteY48" fmla="*/ 509382 h 1270989"/>
              <a:gd name="connsiteX49" fmla="*/ 6109249 w 7315200"/>
              <a:gd name="connsiteY49" fmla="*/ 477469 h 1270989"/>
              <a:gd name="connsiteX50" fmla="*/ 6176513 w 7315200"/>
              <a:gd name="connsiteY50" fmla="*/ 457200 h 1270989"/>
              <a:gd name="connsiteX51" fmla="*/ 6228272 w 7315200"/>
              <a:gd name="connsiteY51" fmla="*/ 439947 h 1270989"/>
              <a:gd name="connsiteX52" fmla="*/ 6288657 w 7315200"/>
              <a:gd name="connsiteY52" fmla="*/ 422694 h 1270989"/>
              <a:gd name="connsiteX53" fmla="*/ 6340415 w 7315200"/>
              <a:gd name="connsiteY53" fmla="*/ 414068 h 1270989"/>
              <a:gd name="connsiteX54" fmla="*/ 6418053 w 7315200"/>
              <a:gd name="connsiteY54" fmla="*/ 370936 h 1270989"/>
              <a:gd name="connsiteX55" fmla="*/ 6487064 w 7315200"/>
              <a:gd name="connsiteY55" fmla="*/ 319177 h 1270989"/>
              <a:gd name="connsiteX56" fmla="*/ 6538823 w 7315200"/>
              <a:gd name="connsiteY56" fmla="*/ 301925 h 1270989"/>
              <a:gd name="connsiteX57" fmla="*/ 6590581 w 7315200"/>
              <a:gd name="connsiteY57" fmla="*/ 276045 h 1270989"/>
              <a:gd name="connsiteX58" fmla="*/ 6633713 w 7315200"/>
              <a:gd name="connsiteY58" fmla="*/ 224287 h 1270989"/>
              <a:gd name="connsiteX59" fmla="*/ 6711351 w 7315200"/>
              <a:gd name="connsiteY59" fmla="*/ 163902 h 1270989"/>
              <a:gd name="connsiteX60" fmla="*/ 6771736 w 7315200"/>
              <a:gd name="connsiteY60" fmla="*/ 146649 h 1270989"/>
              <a:gd name="connsiteX61" fmla="*/ 6832121 w 7315200"/>
              <a:gd name="connsiteY61" fmla="*/ 138023 h 1270989"/>
              <a:gd name="connsiteX62" fmla="*/ 7177177 w 7315200"/>
              <a:gd name="connsiteY62" fmla="*/ 138023 h 1270989"/>
              <a:gd name="connsiteX63" fmla="*/ 7211683 w 7315200"/>
              <a:gd name="connsiteY63" fmla="*/ 146649 h 1270989"/>
              <a:gd name="connsiteX64" fmla="*/ 7315200 w 7315200"/>
              <a:gd name="connsiteY6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228272 w 7315200"/>
              <a:gd name="connsiteY50" fmla="*/ 439947 h 1270989"/>
              <a:gd name="connsiteX51" fmla="*/ 6288657 w 7315200"/>
              <a:gd name="connsiteY51" fmla="*/ 422694 h 1270989"/>
              <a:gd name="connsiteX52" fmla="*/ 6340415 w 7315200"/>
              <a:gd name="connsiteY52" fmla="*/ 414068 h 1270989"/>
              <a:gd name="connsiteX53" fmla="*/ 6418053 w 7315200"/>
              <a:gd name="connsiteY53" fmla="*/ 370936 h 1270989"/>
              <a:gd name="connsiteX54" fmla="*/ 6487064 w 7315200"/>
              <a:gd name="connsiteY54" fmla="*/ 319177 h 1270989"/>
              <a:gd name="connsiteX55" fmla="*/ 6538823 w 7315200"/>
              <a:gd name="connsiteY55" fmla="*/ 301925 h 1270989"/>
              <a:gd name="connsiteX56" fmla="*/ 6590581 w 7315200"/>
              <a:gd name="connsiteY56" fmla="*/ 276045 h 1270989"/>
              <a:gd name="connsiteX57" fmla="*/ 6633713 w 7315200"/>
              <a:gd name="connsiteY57" fmla="*/ 224287 h 1270989"/>
              <a:gd name="connsiteX58" fmla="*/ 6711351 w 7315200"/>
              <a:gd name="connsiteY58" fmla="*/ 163902 h 1270989"/>
              <a:gd name="connsiteX59" fmla="*/ 6771736 w 7315200"/>
              <a:gd name="connsiteY59" fmla="*/ 146649 h 1270989"/>
              <a:gd name="connsiteX60" fmla="*/ 6832121 w 7315200"/>
              <a:gd name="connsiteY60" fmla="*/ 138023 h 1270989"/>
              <a:gd name="connsiteX61" fmla="*/ 7177177 w 7315200"/>
              <a:gd name="connsiteY61" fmla="*/ 138023 h 1270989"/>
              <a:gd name="connsiteX62" fmla="*/ 7211683 w 7315200"/>
              <a:gd name="connsiteY62" fmla="*/ 146649 h 1270989"/>
              <a:gd name="connsiteX63" fmla="*/ 7315200 w 7315200"/>
              <a:gd name="connsiteY63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228272 w 7315200"/>
              <a:gd name="connsiteY50" fmla="*/ 439947 h 1270989"/>
              <a:gd name="connsiteX51" fmla="*/ 6340415 w 7315200"/>
              <a:gd name="connsiteY51" fmla="*/ 414068 h 1270989"/>
              <a:gd name="connsiteX52" fmla="*/ 6418053 w 7315200"/>
              <a:gd name="connsiteY52" fmla="*/ 370936 h 1270989"/>
              <a:gd name="connsiteX53" fmla="*/ 6487064 w 7315200"/>
              <a:gd name="connsiteY53" fmla="*/ 319177 h 1270989"/>
              <a:gd name="connsiteX54" fmla="*/ 6538823 w 7315200"/>
              <a:gd name="connsiteY54" fmla="*/ 301925 h 1270989"/>
              <a:gd name="connsiteX55" fmla="*/ 6590581 w 7315200"/>
              <a:gd name="connsiteY55" fmla="*/ 276045 h 1270989"/>
              <a:gd name="connsiteX56" fmla="*/ 6633713 w 7315200"/>
              <a:gd name="connsiteY56" fmla="*/ 224287 h 1270989"/>
              <a:gd name="connsiteX57" fmla="*/ 6711351 w 7315200"/>
              <a:gd name="connsiteY57" fmla="*/ 163902 h 1270989"/>
              <a:gd name="connsiteX58" fmla="*/ 6771736 w 7315200"/>
              <a:gd name="connsiteY58" fmla="*/ 146649 h 1270989"/>
              <a:gd name="connsiteX59" fmla="*/ 6832121 w 7315200"/>
              <a:gd name="connsiteY59" fmla="*/ 138023 h 1270989"/>
              <a:gd name="connsiteX60" fmla="*/ 7177177 w 7315200"/>
              <a:gd name="connsiteY60" fmla="*/ 138023 h 1270989"/>
              <a:gd name="connsiteX61" fmla="*/ 7211683 w 7315200"/>
              <a:gd name="connsiteY61" fmla="*/ 146649 h 1270989"/>
              <a:gd name="connsiteX62" fmla="*/ 7315200 w 7315200"/>
              <a:gd name="connsiteY62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228272 w 7315200"/>
              <a:gd name="connsiteY50" fmla="*/ 439947 h 1270989"/>
              <a:gd name="connsiteX51" fmla="*/ 6340415 w 7315200"/>
              <a:gd name="connsiteY51" fmla="*/ 414068 h 1270989"/>
              <a:gd name="connsiteX52" fmla="*/ 6418053 w 7315200"/>
              <a:gd name="connsiteY52" fmla="*/ 370936 h 1270989"/>
              <a:gd name="connsiteX53" fmla="*/ 6487064 w 7315200"/>
              <a:gd name="connsiteY53" fmla="*/ 319177 h 1270989"/>
              <a:gd name="connsiteX54" fmla="*/ 6590581 w 7315200"/>
              <a:gd name="connsiteY54" fmla="*/ 276045 h 1270989"/>
              <a:gd name="connsiteX55" fmla="*/ 6633713 w 7315200"/>
              <a:gd name="connsiteY55" fmla="*/ 224287 h 1270989"/>
              <a:gd name="connsiteX56" fmla="*/ 6711351 w 7315200"/>
              <a:gd name="connsiteY56" fmla="*/ 163902 h 1270989"/>
              <a:gd name="connsiteX57" fmla="*/ 6771736 w 7315200"/>
              <a:gd name="connsiteY57" fmla="*/ 146649 h 1270989"/>
              <a:gd name="connsiteX58" fmla="*/ 6832121 w 7315200"/>
              <a:gd name="connsiteY58" fmla="*/ 138023 h 1270989"/>
              <a:gd name="connsiteX59" fmla="*/ 7177177 w 7315200"/>
              <a:gd name="connsiteY59" fmla="*/ 138023 h 1270989"/>
              <a:gd name="connsiteX60" fmla="*/ 7211683 w 7315200"/>
              <a:gd name="connsiteY60" fmla="*/ 146649 h 1270989"/>
              <a:gd name="connsiteX61" fmla="*/ 7315200 w 7315200"/>
              <a:gd name="connsiteY61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228272 w 7315200"/>
              <a:gd name="connsiteY50" fmla="*/ 439947 h 1270989"/>
              <a:gd name="connsiteX51" fmla="*/ 6340415 w 7315200"/>
              <a:gd name="connsiteY51" fmla="*/ 414068 h 1270989"/>
              <a:gd name="connsiteX52" fmla="*/ 6418053 w 7315200"/>
              <a:gd name="connsiteY52" fmla="*/ 370936 h 1270989"/>
              <a:gd name="connsiteX53" fmla="*/ 6487064 w 7315200"/>
              <a:gd name="connsiteY53" fmla="*/ 319177 h 1270989"/>
              <a:gd name="connsiteX54" fmla="*/ 6633713 w 7315200"/>
              <a:gd name="connsiteY54" fmla="*/ 224287 h 1270989"/>
              <a:gd name="connsiteX55" fmla="*/ 6711351 w 7315200"/>
              <a:gd name="connsiteY55" fmla="*/ 163902 h 1270989"/>
              <a:gd name="connsiteX56" fmla="*/ 6771736 w 7315200"/>
              <a:gd name="connsiteY56" fmla="*/ 146649 h 1270989"/>
              <a:gd name="connsiteX57" fmla="*/ 6832121 w 7315200"/>
              <a:gd name="connsiteY57" fmla="*/ 138023 h 1270989"/>
              <a:gd name="connsiteX58" fmla="*/ 7177177 w 7315200"/>
              <a:gd name="connsiteY58" fmla="*/ 138023 h 1270989"/>
              <a:gd name="connsiteX59" fmla="*/ 7211683 w 7315200"/>
              <a:gd name="connsiteY59" fmla="*/ 146649 h 1270989"/>
              <a:gd name="connsiteX60" fmla="*/ 7315200 w 7315200"/>
              <a:gd name="connsiteY60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340415 w 7315200"/>
              <a:gd name="connsiteY50" fmla="*/ 414068 h 1270989"/>
              <a:gd name="connsiteX51" fmla="*/ 6418053 w 7315200"/>
              <a:gd name="connsiteY51" fmla="*/ 370936 h 1270989"/>
              <a:gd name="connsiteX52" fmla="*/ 6487064 w 7315200"/>
              <a:gd name="connsiteY52" fmla="*/ 319177 h 1270989"/>
              <a:gd name="connsiteX53" fmla="*/ 6633713 w 7315200"/>
              <a:gd name="connsiteY53" fmla="*/ 224287 h 1270989"/>
              <a:gd name="connsiteX54" fmla="*/ 6711351 w 7315200"/>
              <a:gd name="connsiteY54" fmla="*/ 163902 h 1270989"/>
              <a:gd name="connsiteX55" fmla="*/ 6771736 w 7315200"/>
              <a:gd name="connsiteY55" fmla="*/ 146649 h 1270989"/>
              <a:gd name="connsiteX56" fmla="*/ 6832121 w 7315200"/>
              <a:gd name="connsiteY56" fmla="*/ 138023 h 1270989"/>
              <a:gd name="connsiteX57" fmla="*/ 7177177 w 7315200"/>
              <a:gd name="connsiteY57" fmla="*/ 138023 h 1270989"/>
              <a:gd name="connsiteX58" fmla="*/ 7211683 w 7315200"/>
              <a:gd name="connsiteY58" fmla="*/ 146649 h 1270989"/>
              <a:gd name="connsiteX59" fmla="*/ 7315200 w 7315200"/>
              <a:gd name="connsiteY59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340415 w 7315200"/>
              <a:gd name="connsiteY50" fmla="*/ 414068 h 1270989"/>
              <a:gd name="connsiteX51" fmla="*/ 6418053 w 7315200"/>
              <a:gd name="connsiteY51" fmla="*/ 370936 h 1270989"/>
              <a:gd name="connsiteX52" fmla="*/ 6487064 w 7315200"/>
              <a:gd name="connsiteY52" fmla="*/ 319177 h 1270989"/>
              <a:gd name="connsiteX53" fmla="*/ 6633713 w 7315200"/>
              <a:gd name="connsiteY53" fmla="*/ 224287 h 1270989"/>
              <a:gd name="connsiteX54" fmla="*/ 6711351 w 7315200"/>
              <a:gd name="connsiteY54" fmla="*/ 163902 h 1270989"/>
              <a:gd name="connsiteX55" fmla="*/ 6771736 w 7315200"/>
              <a:gd name="connsiteY55" fmla="*/ 146649 h 1270989"/>
              <a:gd name="connsiteX56" fmla="*/ 6832121 w 7315200"/>
              <a:gd name="connsiteY56" fmla="*/ 138023 h 1270989"/>
              <a:gd name="connsiteX57" fmla="*/ 7177177 w 7315200"/>
              <a:gd name="connsiteY57" fmla="*/ 138023 h 1270989"/>
              <a:gd name="connsiteX58" fmla="*/ 7211683 w 7315200"/>
              <a:gd name="connsiteY58" fmla="*/ 146649 h 1270989"/>
              <a:gd name="connsiteX59" fmla="*/ 7315200 w 7315200"/>
              <a:gd name="connsiteY59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544128 w 7315200"/>
              <a:gd name="connsiteY23" fmla="*/ 1009291 h 1270989"/>
              <a:gd name="connsiteX24" fmla="*/ 1647645 w 7315200"/>
              <a:gd name="connsiteY24" fmla="*/ 1043796 h 1270989"/>
              <a:gd name="connsiteX25" fmla="*/ 1725283 w 7315200"/>
              <a:gd name="connsiteY25" fmla="*/ 1078302 h 1270989"/>
              <a:gd name="connsiteX26" fmla="*/ 1777042 w 7315200"/>
              <a:gd name="connsiteY26" fmla="*/ 1112808 h 1270989"/>
              <a:gd name="connsiteX27" fmla="*/ 1880559 w 7315200"/>
              <a:gd name="connsiteY27" fmla="*/ 1147313 h 1270989"/>
              <a:gd name="connsiteX28" fmla="*/ 1984076 w 7315200"/>
              <a:gd name="connsiteY28" fmla="*/ 1164566 h 1270989"/>
              <a:gd name="connsiteX29" fmla="*/ 2294626 w 7315200"/>
              <a:gd name="connsiteY29" fmla="*/ 1207698 h 1270989"/>
              <a:gd name="connsiteX30" fmla="*/ 2475781 w 7315200"/>
              <a:gd name="connsiteY30" fmla="*/ 1233577 h 1270989"/>
              <a:gd name="connsiteX31" fmla="*/ 2665562 w 7315200"/>
              <a:gd name="connsiteY31" fmla="*/ 1268083 h 1270989"/>
              <a:gd name="connsiteX32" fmla="*/ 3062377 w 7315200"/>
              <a:gd name="connsiteY32" fmla="*/ 1268083 h 1270989"/>
              <a:gd name="connsiteX33" fmla="*/ 3228925 w 7315200"/>
              <a:gd name="connsiteY33" fmla="*/ 1259457 h 1270989"/>
              <a:gd name="connsiteX34" fmla="*/ 3614468 w 7315200"/>
              <a:gd name="connsiteY34" fmla="*/ 1259457 h 1270989"/>
              <a:gd name="connsiteX35" fmla="*/ 3925019 w 7315200"/>
              <a:gd name="connsiteY35" fmla="*/ 1259457 h 1270989"/>
              <a:gd name="connsiteX36" fmla="*/ 4088921 w 7315200"/>
              <a:gd name="connsiteY36" fmla="*/ 1250830 h 1270989"/>
              <a:gd name="connsiteX37" fmla="*/ 4226943 w 7315200"/>
              <a:gd name="connsiteY37" fmla="*/ 1233577 h 1270989"/>
              <a:gd name="connsiteX38" fmla="*/ 4347713 w 7315200"/>
              <a:gd name="connsiteY38" fmla="*/ 1216325 h 1270989"/>
              <a:gd name="connsiteX39" fmla="*/ 4525851 w 7315200"/>
              <a:gd name="connsiteY39" fmla="*/ 1195632 h 1270989"/>
              <a:gd name="connsiteX40" fmla="*/ 4886838 w 7315200"/>
              <a:gd name="connsiteY40" fmla="*/ 1181396 h 1270989"/>
              <a:gd name="connsiteX41" fmla="*/ 5014541 w 7315200"/>
              <a:gd name="connsiteY41" fmla="*/ 1178379 h 1270989"/>
              <a:gd name="connsiteX42" fmla="*/ 5460098 w 7315200"/>
              <a:gd name="connsiteY42" fmla="*/ 1180972 h 1270989"/>
              <a:gd name="connsiteX43" fmla="*/ 5691688 w 7315200"/>
              <a:gd name="connsiteY43" fmla="*/ 1146890 h 1270989"/>
              <a:gd name="connsiteX44" fmla="*/ 5781868 w 7315200"/>
              <a:gd name="connsiteY44" fmla="*/ 1081741 h 1270989"/>
              <a:gd name="connsiteX45" fmla="*/ 5806000 w 7315200"/>
              <a:gd name="connsiteY45" fmla="*/ 1001088 h 1270989"/>
              <a:gd name="connsiteX46" fmla="*/ 5877606 w 7315200"/>
              <a:gd name="connsiteY46" fmla="*/ 796223 h 1270989"/>
              <a:gd name="connsiteX47" fmla="*/ 5953551 w 7315200"/>
              <a:gd name="connsiteY47" fmla="*/ 590460 h 1270989"/>
              <a:gd name="connsiteX48" fmla="*/ 6109249 w 7315200"/>
              <a:gd name="connsiteY48" fmla="*/ 477469 h 1270989"/>
              <a:gd name="connsiteX49" fmla="*/ 6176513 w 7315200"/>
              <a:gd name="connsiteY49" fmla="*/ 457200 h 1270989"/>
              <a:gd name="connsiteX50" fmla="*/ 6340415 w 7315200"/>
              <a:gd name="connsiteY50" fmla="*/ 414068 h 1270989"/>
              <a:gd name="connsiteX51" fmla="*/ 6418053 w 7315200"/>
              <a:gd name="connsiteY51" fmla="*/ 370936 h 1270989"/>
              <a:gd name="connsiteX52" fmla="*/ 6487064 w 7315200"/>
              <a:gd name="connsiteY52" fmla="*/ 319177 h 1270989"/>
              <a:gd name="connsiteX53" fmla="*/ 6633713 w 7315200"/>
              <a:gd name="connsiteY53" fmla="*/ 224287 h 1270989"/>
              <a:gd name="connsiteX54" fmla="*/ 6711351 w 7315200"/>
              <a:gd name="connsiteY54" fmla="*/ 163902 h 1270989"/>
              <a:gd name="connsiteX55" fmla="*/ 6832121 w 7315200"/>
              <a:gd name="connsiteY55" fmla="*/ 138023 h 1270989"/>
              <a:gd name="connsiteX56" fmla="*/ 7177177 w 7315200"/>
              <a:gd name="connsiteY56" fmla="*/ 138023 h 1270989"/>
              <a:gd name="connsiteX57" fmla="*/ 7211683 w 7315200"/>
              <a:gd name="connsiteY57" fmla="*/ 146649 h 1270989"/>
              <a:gd name="connsiteX58" fmla="*/ 7315200 w 7315200"/>
              <a:gd name="connsiteY58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45721 w 7315200"/>
              <a:gd name="connsiteY21" fmla="*/ 931653 h 1270989"/>
              <a:gd name="connsiteX22" fmla="*/ 1397479 w 7315200"/>
              <a:gd name="connsiteY22" fmla="*/ 957532 h 1270989"/>
              <a:gd name="connsiteX23" fmla="*/ 1647645 w 7315200"/>
              <a:gd name="connsiteY23" fmla="*/ 1043796 h 1270989"/>
              <a:gd name="connsiteX24" fmla="*/ 1725283 w 7315200"/>
              <a:gd name="connsiteY24" fmla="*/ 1078302 h 1270989"/>
              <a:gd name="connsiteX25" fmla="*/ 1777042 w 7315200"/>
              <a:gd name="connsiteY25" fmla="*/ 1112808 h 1270989"/>
              <a:gd name="connsiteX26" fmla="*/ 1880559 w 7315200"/>
              <a:gd name="connsiteY26" fmla="*/ 1147313 h 1270989"/>
              <a:gd name="connsiteX27" fmla="*/ 1984076 w 7315200"/>
              <a:gd name="connsiteY27" fmla="*/ 1164566 h 1270989"/>
              <a:gd name="connsiteX28" fmla="*/ 2294626 w 7315200"/>
              <a:gd name="connsiteY28" fmla="*/ 1207698 h 1270989"/>
              <a:gd name="connsiteX29" fmla="*/ 2475781 w 7315200"/>
              <a:gd name="connsiteY29" fmla="*/ 1233577 h 1270989"/>
              <a:gd name="connsiteX30" fmla="*/ 2665562 w 7315200"/>
              <a:gd name="connsiteY30" fmla="*/ 1268083 h 1270989"/>
              <a:gd name="connsiteX31" fmla="*/ 3062377 w 7315200"/>
              <a:gd name="connsiteY31" fmla="*/ 1268083 h 1270989"/>
              <a:gd name="connsiteX32" fmla="*/ 3228925 w 7315200"/>
              <a:gd name="connsiteY32" fmla="*/ 1259457 h 1270989"/>
              <a:gd name="connsiteX33" fmla="*/ 3614468 w 7315200"/>
              <a:gd name="connsiteY33" fmla="*/ 1259457 h 1270989"/>
              <a:gd name="connsiteX34" fmla="*/ 3925019 w 7315200"/>
              <a:gd name="connsiteY34" fmla="*/ 1259457 h 1270989"/>
              <a:gd name="connsiteX35" fmla="*/ 4088921 w 7315200"/>
              <a:gd name="connsiteY35" fmla="*/ 1250830 h 1270989"/>
              <a:gd name="connsiteX36" fmla="*/ 4226943 w 7315200"/>
              <a:gd name="connsiteY36" fmla="*/ 1233577 h 1270989"/>
              <a:gd name="connsiteX37" fmla="*/ 4347713 w 7315200"/>
              <a:gd name="connsiteY37" fmla="*/ 1216325 h 1270989"/>
              <a:gd name="connsiteX38" fmla="*/ 4525851 w 7315200"/>
              <a:gd name="connsiteY38" fmla="*/ 1195632 h 1270989"/>
              <a:gd name="connsiteX39" fmla="*/ 4886838 w 7315200"/>
              <a:gd name="connsiteY39" fmla="*/ 1181396 h 1270989"/>
              <a:gd name="connsiteX40" fmla="*/ 5014541 w 7315200"/>
              <a:gd name="connsiteY40" fmla="*/ 1178379 h 1270989"/>
              <a:gd name="connsiteX41" fmla="*/ 5460098 w 7315200"/>
              <a:gd name="connsiteY41" fmla="*/ 1180972 h 1270989"/>
              <a:gd name="connsiteX42" fmla="*/ 5691688 w 7315200"/>
              <a:gd name="connsiteY42" fmla="*/ 1146890 h 1270989"/>
              <a:gd name="connsiteX43" fmla="*/ 5781868 w 7315200"/>
              <a:gd name="connsiteY43" fmla="*/ 1081741 h 1270989"/>
              <a:gd name="connsiteX44" fmla="*/ 5806000 w 7315200"/>
              <a:gd name="connsiteY44" fmla="*/ 1001088 h 1270989"/>
              <a:gd name="connsiteX45" fmla="*/ 5877606 w 7315200"/>
              <a:gd name="connsiteY45" fmla="*/ 796223 h 1270989"/>
              <a:gd name="connsiteX46" fmla="*/ 5953551 w 7315200"/>
              <a:gd name="connsiteY46" fmla="*/ 590460 h 1270989"/>
              <a:gd name="connsiteX47" fmla="*/ 6109249 w 7315200"/>
              <a:gd name="connsiteY47" fmla="*/ 477469 h 1270989"/>
              <a:gd name="connsiteX48" fmla="*/ 6176513 w 7315200"/>
              <a:gd name="connsiteY48" fmla="*/ 457200 h 1270989"/>
              <a:gd name="connsiteX49" fmla="*/ 6340415 w 7315200"/>
              <a:gd name="connsiteY49" fmla="*/ 414068 h 1270989"/>
              <a:gd name="connsiteX50" fmla="*/ 6418053 w 7315200"/>
              <a:gd name="connsiteY50" fmla="*/ 370936 h 1270989"/>
              <a:gd name="connsiteX51" fmla="*/ 6487064 w 7315200"/>
              <a:gd name="connsiteY51" fmla="*/ 319177 h 1270989"/>
              <a:gd name="connsiteX52" fmla="*/ 6633713 w 7315200"/>
              <a:gd name="connsiteY52" fmla="*/ 224287 h 1270989"/>
              <a:gd name="connsiteX53" fmla="*/ 6711351 w 7315200"/>
              <a:gd name="connsiteY53" fmla="*/ 163902 h 1270989"/>
              <a:gd name="connsiteX54" fmla="*/ 6832121 w 7315200"/>
              <a:gd name="connsiteY54" fmla="*/ 138023 h 1270989"/>
              <a:gd name="connsiteX55" fmla="*/ 7177177 w 7315200"/>
              <a:gd name="connsiteY55" fmla="*/ 138023 h 1270989"/>
              <a:gd name="connsiteX56" fmla="*/ 7211683 w 7315200"/>
              <a:gd name="connsiteY56" fmla="*/ 146649 h 1270989"/>
              <a:gd name="connsiteX57" fmla="*/ 7315200 w 7315200"/>
              <a:gd name="connsiteY5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97479 w 7315200"/>
              <a:gd name="connsiteY21" fmla="*/ 957532 h 1270989"/>
              <a:gd name="connsiteX22" fmla="*/ 1647645 w 7315200"/>
              <a:gd name="connsiteY22" fmla="*/ 1043796 h 1270989"/>
              <a:gd name="connsiteX23" fmla="*/ 1725283 w 7315200"/>
              <a:gd name="connsiteY23" fmla="*/ 1078302 h 1270989"/>
              <a:gd name="connsiteX24" fmla="*/ 1777042 w 7315200"/>
              <a:gd name="connsiteY24" fmla="*/ 1112808 h 1270989"/>
              <a:gd name="connsiteX25" fmla="*/ 1880559 w 7315200"/>
              <a:gd name="connsiteY25" fmla="*/ 1147313 h 1270989"/>
              <a:gd name="connsiteX26" fmla="*/ 1984076 w 7315200"/>
              <a:gd name="connsiteY26" fmla="*/ 1164566 h 1270989"/>
              <a:gd name="connsiteX27" fmla="*/ 2294626 w 7315200"/>
              <a:gd name="connsiteY27" fmla="*/ 1207698 h 1270989"/>
              <a:gd name="connsiteX28" fmla="*/ 2475781 w 7315200"/>
              <a:gd name="connsiteY28" fmla="*/ 1233577 h 1270989"/>
              <a:gd name="connsiteX29" fmla="*/ 2665562 w 7315200"/>
              <a:gd name="connsiteY29" fmla="*/ 1268083 h 1270989"/>
              <a:gd name="connsiteX30" fmla="*/ 3062377 w 7315200"/>
              <a:gd name="connsiteY30" fmla="*/ 1268083 h 1270989"/>
              <a:gd name="connsiteX31" fmla="*/ 3228925 w 7315200"/>
              <a:gd name="connsiteY31" fmla="*/ 1259457 h 1270989"/>
              <a:gd name="connsiteX32" fmla="*/ 3614468 w 7315200"/>
              <a:gd name="connsiteY32" fmla="*/ 1259457 h 1270989"/>
              <a:gd name="connsiteX33" fmla="*/ 3925019 w 7315200"/>
              <a:gd name="connsiteY33" fmla="*/ 1259457 h 1270989"/>
              <a:gd name="connsiteX34" fmla="*/ 4088921 w 7315200"/>
              <a:gd name="connsiteY34" fmla="*/ 1250830 h 1270989"/>
              <a:gd name="connsiteX35" fmla="*/ 4226943 w 7315200"/>
              <a:gd name="connsiteY35" fmla="*/ 1233577 h 1270989"/>
              <a:gd name="connsiteX36" fmla="*/ 4347713 w 7315200"/>
              <a:gd name="connsiteY36" fmla="*/ 1216325 h 1270989"/>
              <a:gd name="connsiteX37" fmla="*/ 4525851 w 7315200"/>
              <a:gd name="connsiteY37" fmla="*/ 1195632 h 1270989"/>
              <a:gd name="connsiteX38" fmla="*/ 4886838 w 7315200"/>
              <a:gd name="connsiteY38" fmla="*/ 1181396 h 1270989"/>
              <a:gd name="connsiteX39" fmla="*/ 5014541 w 7315200"/>
              <a:gd name="connsiteY39" fmla="*/ 1178379 h 1270989"/>
              <a:gd name="connsiteX40" fmla="*/ 5460098 w 7315200"/>
              <a:gd name="connsiteY40" fmla="*/ 1180972 h 1270989"/>
              <a:gd name="connsiteX41" fmla="*/ 5691688 w 7315200"/>
              <a:gd name="connsiteY41" fmla="*/ 1146890 h 1270989"/>
              <a:gd name="connsiteX42" fmla="*/ 5781868 w 7315200"/>
              <a:gd name="connsiteY42" fmla="*/ 1081741 h 1270989"/>
              <a:gd name="connsiteX43" fmla="*/ 5806000 w 7315200"/>
              <a:gd name="connsiteY43" fmla="*/ 1001088 h 1270989"/>
              <a:gd name="connsiteX44" fmla="*/ 5877606 w 7315200"/>
              <a:gd name="connsiteY44" fmla="*/ 796223 h 1270989"/>
              <a:gd name="connsiteX45" fmla="*/ 5953551 w 7315200"/>
              <a:gd name="connsiteY45" fmla="*/ 590460 h 1270989"/>
              <a:gd name="connsiteX46" fmla="*/ 6109249 w 7315200"/>
              <a:gd name="connsiteY46" fmla="*/ 477469 h 1270989"/>
              <a:gd name="connsiteX47" fmla="*/ 6176513 w 7315200"/>
              <a:gd name="connsiteY47" fmla="*/ 457200 h 1270989"/>
              <a:gd name="connsiteX48" fmla="*/ 6340415 w 7315200"/>
              <a:gd name="connsiteY48" fmla="*/ 414068 h 1270989"/>
              <a:gd name="connsiteX49" fmla="*/ 6418053 w 7315200"/>
              <a:gd name="connsiteY49" fmla="*/ 370936 h 1270989"/>
              <a:gd name="connsiteX50" fmla="*/ 6487064 w 7315200"/>
              <a:gd name="connsiteY50" fmla="*/ 319177 h 1270989"/>
              <a:gd name="connsiteX51" fmla="*/ 6633713 w 7315200"/>
              <a:gd name="connsiteY51" fmla="*/ 224287 h 1270989"/>
              <a:gd name="connsiteX52" fmla="*/ 6711351 w 7315200"/>
              <a:gd name="connsiteY52" fmla="*/ 163902 h 1270989"/>
              <a:gd name="connsiteX53" fmla="*/ 6832121 w 7315200"/>
              <a:gd name="connsiteY53" fmla="*/ 138023 h 1270989"/>
              <a:gd name="connsiteX54" fmla="*/ 7177177 w 7315200"/>
              <a:gd name="connsiteY54" fmla="*/ 138023 h 1270989"/>
              <a:gd name="connsiteX55" fmla="*/ 7211683 w 7315200"/>
              <a:gd name="connsiteY55" fmla="*/ 146649 h 1270989"/>
              <a:gd name="connsiteX56" fmla="*/ 7315200 w 7315200"/>
              <a:gd name="connsiteY56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97479 w 7315200"/>
              <a:gd name="connsiteY21" fmla="*/ 957532 h 1270989"/>
              <a:gd name="connsiteX22" fmla="*/ 1636425 w 7315200"/>
              <a:gd name="connsiteY22" fmla="*/ 1066235 h 1270989"/>
              <a:gd name="connsiteX23" fmla="*/ 1725283 w 7315200"/>
              <a:gd name="connsiteY23" fmla="*/ 1078302 h 1270989"/>
              <a:gd name="connsiteX24" fmla="*/ 1777042 w 7315200"/>
              <a:gd name="connsiteY24" fmla="*/ 1112808 h 1270989"/>
              <a:gd name="connsiteX25" fmla="*/ 1880559 w 7315200"/>
              <a:gd name="connsiteY25" fmla="*/ 1147313 h 1270989"/>
              <a:gd name="connsiteX26" fmla="*/ 1984076 w 7315200"/>
              <a:gd name="connsiteY26" fmla="*/ 1164566 h 1270989"/>
              <a:gd name="connsiteX27" fmla="*/ 2294626 w 7315200"/>
              <a:gd name="connsiteY27" fmla="*/ 1207698 h 1270989"/>
              <a:gd name="connsiteX28" fmla="*/ 2475781 w 7315200"/>
              <a:gd name="connsiteY28" fmla="*/ 1233577 h 1270989"/>
              <a:gd name="connsiteX29" fmla="*/ 2665562 w 7315200"/>
              <a:gd name="connsiteY29" fmla="*/ 1268083 h 1270989"/>
              <a:gd name="connsiteX30" fmla="*/ 3062377 w 7315200"/>
              <a:gd name="connsiteY30" fmla="*/ 1268083 h 1270989"/>
              <a:gd name="connsiteX31" fmla="*/ 3228925 w 7315200"/>
              <a:gd name="connsiteY31" fmla="*/ 1259457 h 1270989"/>
              <a:gd name="connsiteX32" fmla="*/ 3614468 w 7315200"/>
              <a:gd name="connsiteY32" fmla="*/ 1259457 h 1270989"/>
              <a:gd name="connsiteX33" fmla="*/ 3925019 w 7315200"/>
              <a:gd name="connsiteY33" fmla="*/ 1259457 h 1270989"/>
              <a:gd name="connsiteX34" fmla="*/ 4088921 w 7315200"/>
              <a:gd name="connsiteY34" fmla="*/ 1250830 h 1270989"/>
              <a:gd name="connsiteX35" fmla="*/ 4226943 w 7315200"/>
              <a:gd name="connsiteY35" fmla="*/ 1233577 h 1270989"/>
              <a:gd name="connsiteX36" fmla="*/ 4347713 w 7315200"/>
              <a:gd name="connsiteY36" fmla="*/ 1216325 h 1270989"/>
              <a:gd name="connsiteX37" fmla="*/ 4525851 w 7315200"/>
              <a:gd name="connsiteY37" fmla="*/ 1195632 h 1270989"/>
              <a:gd name="connsiteX38" fmla="*/ 4886838 w 7315200"/>
              <a:gd name="connsiteY38" fmla="*/ 1181396 h 1270989"/>
              <a:gd name="connsiteX39" fmla="*/ 5014541 w 7315200"/>
              <a:gd name="connsiteY39" fmla="*/ 1178379 h 1270989"/>
              <a:gd name="connsiteX40" fmla="*/ 5460098 w 7315200"/>
              <a:gd name="connsiteY40" fmla="*/ 1180972 h 1270989"/>
              <a:gd name="connsiteX41" fmla="*/ 5691688 w 7315200"/>
              <a:gd name="connsiteY41" fmla="*/ 1146890 h 1270989"/>
              <a:gd name="connsiteX42" fmla="*/ 5781868 w 7315200"/>
              <a:gd name="connsiteY42" fmla="*/ 1081741 h 1270989"/>
              <a:gd name="connsiteX43" fmla="*/ 5806000 w 7315200"/>
              <a:gd name="connsiteY43" fmla="*/ 1001088 h 1270989"/>
              <a:gd name="connsiteX44" fmla="*/ 5877606 w 7315200"/>
              <a:gd name="connsiteY44" fmla="*/ 796223 h 1270989"/>
              <a:gd name="connsiteX45" fmla="*/ 5953551 w 7315200"/>
              <a:gd name="connsiteY45" fmla="*/ 590460 h 1270989"/>
              <a:gd name="connsiteX46" fmla="*/ 6109249 w 7315200"/>
              <a:gd name="connsiteY46" fmla="*/ 477469 h 1270989"/>
              <a:gd name="connsiteX47" fmla="*/ 6176513 w 7315200"/>
              <a:gd name="connsiteY47" fmla="*/ 457200 h 1270989"/>
              <a:gd name="connsiteX48" fmla="*/ 6340415 w 7315200"/>
              <a:gd name="connsiteY48" fmla="*/ 414068 h 1270989"/>
              <a:gd name="connsiteX49" fmla="*/ 6418053 w 7315200"/>
              <a:gd name="connsiteY49" fmla="*/ 370936 h 1270989"/>
              <a:gd name="connsiteX50" fmla="*/ 6487064 w 7315200"/>
              <a:gd name="connsiteY50" fmla="*/ 319177 h 1270989"/>
              <a:gd name="connsiteX51" fmla="*/ 6633713 w 7315200"/>
              <a:gd name="connsiteY51" fmla="*/ 224287 h 1270989"/>
              <a:gd name="connsiteX52" fmla="*/ 6711351 w 7315200"/>
              <a:gd name="connsiteY52" fmla="*/ 163902 h 1270989"/>
              <a:gd name="connsiteX53" fmla="*/ 6832121 w 7315200"/>
              <a:gd name="connsiteY53" fmla="*/ 138023 h 1270989"/>
              <a:gd name="connsiteX54" fmla="*/ 7177177 w 7315200"/>
              <a:gd name="connsiteY54" fmla="*/ 138023 h 1270989"/>
              <a:gd name="connsiteX55" fmla="*/ 7211683 w 7315200"/>
              <a:gd name="connsiteY55" fmla="*/ 146649 h 1270989"/>
              <a:gd name="connsiteX56" fmla="*/ 7315200 w 7315200"/>
              <a:gd name="connsiteY56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293298 w 7315200"/>
              <a:gd name="connsiteY7" fmla="*/ 77638 h 1270989"/>
              <a:gd name="connsiteX8" fmla="*/ 327804 w 7315200"/>
              <a:gd name="connsiteY8" fmla="*/ 86264 h 1270989"/>
              <a:gd name="connsiteX9" fmla="*/ 379562 w 7315200"/>
              <a:gd name="connsiteY9" fmla="*/ 103517 h 1270989"/>
              <a:gd name="connsiteX10" fmla="*/ 552091 w 7315200"/>
              <a:gd name="connsiteY10" fmla="*/ 138023 h 1270989"/>
              <a:gd name="connsiteX11" fmla="*/ 612476 w 7315200"/>
              <a:gd name="connsiteY11" fmla="*/ 146649 h 1270989"/>
              <a:gd name="connsiteX12" fmla="*/ 681487 w 7315200"/>
              <a:gd name="connsiteY12" fmla="*/ 155276 h 1270989"/>
              <a:gd name="connsiteX13" fmla="*/ 733245 w 7315200"/>
              <a:gd name="connsiteY13" fmla="*/ 181155 h 1270989"/>
              <a:gd name="connsiteX14" fmla="*/ 793630 w 7315200"/>
              <a:gd name="connsiteY14" fmla="*/ 241540 h 1270989"/>
              <a:gd name="connsiteX15" fmla="*/ 862642 w 7315200"/>
              <a:gd name="connsiteY15" fmla="*/ 301925 h 1270989"/>
              <a:gd name="connsiteX16" fmla="*/ 974785 w 7315200"/>
              <a:gd name="connsiteY16" fmla="*/ 414068 h 1270989"/>
              <a:gd name="connsiteX17" fmla="*/ 1061049 w 7315200"/>
              <a:gd name="connsiteY17" fmla="*/ 508959 h 1270989"/>
              <a:gd name="connsiteX18" fmla="*/ 1130060 w 7315200"/>
              <a:gd name="connsiteY18" fmla="*/ 638355 h 1270989"/>
              <a:gd name="connsiteX19" fmla="*/ 1181819 w 7315200"/>
              <a:gd name="connsiteY19" fmla="*/ 767751 h 1270989"/>
              <a:gd name="connsiteX20" fmla="*/ 1224951 w 7315200"/>
              <a:gd name="connsiteY20" fmla="*/ 845389 h 1270989"/>
              <a:gd name="connsiteX21" fmla="*/ 1397479 w 7315200"/>
              <a:gd name="connsiteY21" fmla="*/ 957532 h 1270989"/>
              <a:gd name="connsiteX22" fmla="*/ 1636425 w 7315200"/>
              <a:gd name="connsiteY22" fmla="*/ 1066235 h 1270989"/>
              <a:gd name="connsiteX23" fmla="*/ 1777042 w 7315200"/>
              <a:gd name="connsiteY23" fmla="*/ 1112808 h 1270989"/>
              <a:gd name="connsiteX24" fmla="*/ 1880559 w 7315200"/>
              <a:gd name="connsiteY24" fmla="*/ 1147313 h 1270989"/>
              <a:gd name="connsiteX25" fmla="*/ 1984076 w 7315200"/>
              <a:gd name="connsiteY25" fmla="*/ 1164566 h 1270989"/>
              <a:gd name="connsiteX26" fmla="*/ 2294626 w 7315200"/>
              <a:gd name="connsiteY26" fmla="*/ 1207698 h 1270989"/>
              <a:gd name="connsiteX27" fmla="*/ 2475781 w 7315200"/>
              <a:gd name="connsiteY27" fmla="*/ 1233577 h 1270989"/>
              <a:gd name="connsiteX28" fmla="*/ 2665562 w 7315200"/>
              <a:gd name="connsiteY28" fmla="*/ 1268083 h 1270989"/>
              <a:gd name="connsiteX29" fmla="*/ 3062377 w 7315200"/>
              <a:gd name="connsiteY29" fmla="*/ 1268083 h 1270989"/>
              <a:gd name="connsiteX30" fmla="*/ 3228925 w 7315200"/>
              <a:gd name="connsiteY30" fmla="*/ 1259457 h 1270989"/>
              <a:gd name="connsiteX31" fmla="*/ 3614468 w 7315200"/>
              <a:gd name="connsiteY31" fmla="*/ 1259457 h 1270989"/>
              <a:gd name="connsiteX32" fmla="*/ 3925019 w 7315200"/>
              <a:gd name="connsiteY32" fmla="*/ 1259457 h 1270989"/>
              <a:gd name="connsiteX33" fmla="*/ 4088921 w 7315200"/>
              <a:gd name="connsiteY33" fmla="*/ 1250830 h 1270989"/>
              <a:gd name="connsiteX34" fmla="*/ 4226943 w 7315200"/>
              <a:gd name="connsiteY34" fmla="*/ 1233577 h 1270989"/>
              <a:gd name="connsiteX35" fmla="*/ 4347713 w 7315200"/>
              <a:gd name="connsiteY35" fmla="*/ 1216325 h 1270989"/>
              <a:gd name="connsiteX36" fmla="*/ 4525851 w 7315200"/>
              <a:gd name="connsiteY36" fmla="*/ 1195632 h 1270989"/>
              <a:gd name="connsiteX37" fmla="*/ 4886838 w 7315200"/>
              <a:gd name="connsiteY37" fmla="*/ 1181396 h 1270989"/>
              <a:gd name="connsiteX38" fmla="*/ 5014541 w 7315200"/>
              <a:gd name="connsiteY38" fmla="*/ 1178379 h 1270989"/>
              <a:gd name="connsiteX39" fmla="*/ 5460098 w 7315200"/>
              <a:gd name="connsiteY39" fmla="*/ 1180972 h 1270989"/>
              <a:gd name="connsiteX40" fmla="*/ 5691688 w 7315200"/>
              <a:gd name="connsiteY40" fmla="*/ 1146890 h 1270989"/>
              <a:gd name="connsiteX41" fmla="*/ 5781868 w 7315200"/>
              <a:gd name="connsiteY41" fmla="*/ 1081741 h 1270989"/>
              <a:gd name="connsiteX42" fmla="*/ 5806000 w 7315200"/>
              <a:gd name="connsiteY42" fmla="*/ 1001088 h 1270989"/>
              <a:gd name="connsiteX43" fmla="*/ 5877606 w 7315200"/>
              <a:gd name="connsiteY43" fmla="*/ 796223 h 1270989"/>
              <a:gd name="connsiteX44" fmla="*/ 5953551 w 7315200"/>
              <a:gd name="connsiteY44" fmla="*/ 590460 h 1270989"/>
              <a:gd name="connsiteX45" fmla="*/ 6109249 w 7315200"/>
              <a:gd name="connsiteY45" fmla="*/ 477469 h 1270989"/>
              <a:gd name="connsiteX46" fmla="*/ 6176513 w 7315200"/>
              <a:gd name="connsiteY46" fmla="*/ 457200 h 1270989"/>
              <a:gd name="connsiteX47" fmla="*/ 6340415 w 7315200"/>
              <a:gd name="connsiteY47" fmla="*/ 414068 h 1270989"/>
              <a:gd name="connsiteX48" fmla="*/ 6418053 w 7315200"/>
              <a:gd name="connsiteY48" fmla="*/ 370936 h 1270989"/>
              <a:gd name="connsiteX49" fmla="*/ 6487064 w 7315200"/>
              <a:gd name="connsiteY49" fmla="*/ 319177 h 1270989"/>
              <a:gd name="connsiteX50" fmla="*/ 6633713 w 7315200"/>
              <a:gd name="connsiteY50" fmla="*/ 224287 h 1270989"/>
              <a:gd name="connsiteX51" fmla="*/ 6711351 w 7315200"/>
              <a:gd name="connsiteY51" fmla="*/ 163902 h 1270989"/>
              <a:gd name="connsiteX52" fmla="*/ 6832121 w 7315200"/>
              <a:gd name="connsiteY52" fmla="*/ 138023 h 1270989"/>
              <a:gd name="connsiteX53" fmla="*/ 7177177 w 7315200"/>
              <a:gd name="connsiteY53" fmla="*/ 138023 h 1270989"/>
              <a:gd name="connsiteX54" fmla="*/ 7211683 w 7315200"/>
              <a:gd name="connsiteY54" fmla="*/ 146649 h 1270989"/>
              <a:gd name="connsiteX55" fmla="*/ 7315200 w 7315200"/>
              <a:gd name="connsiteY55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29396 w 7315200"/>
              <a:gd name="connsiteY3" fmla="*/ 25879 h 1270989"/>
              <a:gd name="connsiteX4" fmla="*/ 181155 w 7315200"/>
              <a:gd name="connsiteY4" fmla="*/ 43132 h 1270989"/>
              <a:gd name="connsiteX5" fmla="*/ 215660 w 7315200"/>
              <a:gd name="connsiteY5" fmla="*/ 51759 h 1270989"/>
              <a:gd name="connsiteX6" fmla="*/ 267419 w 7315200"/>
              <a:gd name="connsiteY6" fmla="*/ 69011 h 1270989"/>
              <a:gd name="connsiteX7" fmla="*/ 327804 w 7315200"/>
              <a:gd name="connsiteY7" fmla="*/ 86264 h 1270989"/>
              <a:gd name="connsiteX8" fmla="*/ 379562 w 7315200"/>
              <a:gd name="connsiteY8" fmla="*/ 103517 h 1270989"/>
              <a:gd name="connsiteX9" fmla="*/ 552091 w 7315200"/>
              <a:gd name="connsiteY9" fmla="*/ 138023 h 1270989"/>
              <a:gd name="connsiteX10" fmla="*/ 612476 w 7315200"/>
              <a:gd name="connsiteY10" fmla="*/ 146649 h 1270989"/>
              <a:gd name="connsiteX11" fmla="*/ 681487 w 7315200"/>
              <a:gd name="connsiteY11" fmla="*/ 155276 h 1270989"/>
              <a:gd name="connsiteX12" fmla="*/ 733245 w 7315200"/>
              <a:gd name="connsiteY12" fmla="*/ 181155 h 1270989"/>
              <a:gd name="connsiteX13" fmla="*/ 793630 w 7315200"/>
              <a:gd name="connsiteY13" fmla="*/ 241540 h 1270989"/>
              <a:gd name="connsiteX14" fmla="*/ 862642 w 7315200"/>
              <a:gd name="connsiteY14" fmla="*/ 301925 h 1270989"/>
              <a:gd name="connsiteX15" fmla="*/ 974785 w 7315200"/>
              <a:gd name="connsiteY15" fmla="*/ 414068 h 1270989"/>
              <a:gd name="connsiteX16" fmla="*/ 1061049 w 7315200"/>
              <a:gd name="connsiteY16" fmla="*/ 508959 h 1270989"/>
              <a:gd name="connsiteX17" fmla="*/ 1130060 w 7315200"/>
              <a:gd name="connsiteY17" fmla="*/ 638355 h 1270989"/>
              <a:gd name="connsiteX18" fmla="*/ 1181819 w 7315200"/>
              <a:gd name="connsiteY18" fmla="*/ 767751 h 1270989"/>
              <a:gd name="connsiteX19" fmla="*/ 1224951 w 7315200"/>
              <a:gd name="connsiteY19" fmla="*/ 845389 h 1270989"/>
              <a:gd name="connsiteX20" fmla="*/ 1397479 w 7315200"/>
              <a:gd name="connsiteY20" fmla="*/ 957532 h 1270989"/>
              <a:gd name="connsiteX21" fmla="*/ 1636425 w 7315200"/>
              <a:gd name="connsiteY21" fmla="*/ 1066235 h 1270989"/>
              <a:gd name="connsiteX22" fmla="*/ 1777042 w 7315200"/>
              <a:gd name="connsiteY22" fmla="*/ 1112808 h 1270989"/>
              <a:gd name="connsiteX23" fmla="*/ 1880559 w 7315200"/>
              <a:gd name="connsiteY23" fmla="*/ 1147313 h 1270989"/>
              <a:gd name="connsiteX24" fmla="*/ 1984076 w 7315200"/>
              <a:gd name="connsiteY24" fmla="*/ 1164566 h 1270989"/>
              <a:gd name="connsiteX25" fmla="*/ 2294626 w 7315200"/>
              <a:gd name="connsiteY25" fmla="*/ 1207698 h 1270989"/>
              <a:gd name="connsiteX26" fmla="*/ 2475781 w 7315200"/>
              <a:gd name="connsiteY26" fmla="*/ 1233577 h 1270989"/>
              <a:gd name="connsiteX27" fmla="*/ 2665562 w 7315200"/>
              <a:gd name="connsiteY27" fmla="*/ 1268083 h 1270989"/>
              <a:gd name="connsiteX28" fmla="*/ 3062377 w 7315200"/>
              <a:gd name="connsiteY28" fmla="*/ 1268083 h 1270989"/>
              <a:gd name="connsiteX29" fmla="*/ 3228925 w 7315200"/>
              <a:gd name="connsiteY29" fmla="*/ 1259457 h 1270989"/>
              <a:gd name="connsiteX30" fmla="*/ 3614468 w 7315200"/>
              <a:gd name="connsiteY30" fmla="*/ 1259457 h 1270989"/>
              <a:gd name="connsiteX31" fmla="*/ 3925019 w 7315200"/>
              <a:gd name="connsiteY31" fmla="*/ 1259457 h 1270989"/>
              <a:gd name="connsiteX32" fmla="*/ 4088921 w 7315200"/>
              <a:gd name="connsiteY32" fmla="*/ 1250830 h 1270989"/>
              <a:gd name="connsiteX33" fmla="*/ 4226943 w 7315200"/>
              <a:gd name="connsiteY33" fmla="*/ 1233577 h 1270989"/>
              <a:gd name="connsiteX34" fmla="*/ 4347713 w 7315200"/>
              <a:gd name="connsiteY34" fmla="*/ 1216325 h 1270989"/>
              <a:gd name="connsiteX35" fmla="*/ 4525851 w 7315200"/>
              <a:gd name="connsiteY35" fmla="*/ 1195632 h 1270989"/>
              <a:gd name="connsiteX36" fmla="*/ 4886838 w 7315200"/>
              <a:gd name="connsiteY36" fmla="*/ 1181396 h 1270989"/>
              <a:gd name="connsiteX37" fmla="*/ 5014541 w 7315200"/>
              <a:gd name="connsiteY37" fmla="*/ 1178379 h 1270989"/>
              <a:gd name="connsiteX38" fmla="*/ 5460098 w 7315200"/>
              <a:gd name="connsiteY38" fmla="*/ 1180972 h 1270989"/>
              <a:gd name="connsiteX39" fmla="*/ 5691688 w 7315200"/>
              <a:gd name="connsiteY39" fmla="*/ 1146890 h 1270989"/>
              <a:gd name="connsiteX40" fmla="*/ 5781868 w 7315200"/>
              <a:gd name="connsiteY40" fmla="*/ 1081741 h 1270989"/>
              <a:gd name="connsiteX41" fmla="*/ 5806000 w 7315200"/>
              <a:gd name="connsiteY41" fmla="*/ 1001088 h 1270989"/>
              <a:gd name="connsiteX42" fmla="*/ 5877606 w 7315200"/>
              <a:gd name="connsiteY42" fmla="*/ 796223 h 1270989"/>
              <a:gd name="connsiteX43" fmla="*/ 5953551 w 7315200"/>
              <a:gd name="connsiteY43" fmla="*/ 590460 h 1270989"/>
              <a:gd name="connsiteX44" fmla="*/ 6109249 w 7315200"/>
              <a:gd name="connsiteY44" fmla="*/ 477469 h 1270989"/>
              <a:gd name="connsiteX45" fmla="*/ 6176513 w 7315200"/>
              <a:gd name="connsiteY45" fmla="*/ 457200 h 1270989"/>
              <a:gd name="connsiteX46" fmla="*/ 6340415 w 7315200"/>
              <a:gd name="connsiteY46" fmla="*/ 414068 h 1270989"/>
              <a:gd name="connsiteX47" fmla="*/ 6418053 w 7315200"/>
              <a:gd name="connsiteY47" fmla="*/ 370936 h 1270989"/>
              <a:gd name="connsiteX48" fmla="*/ 6487064 w 7315200"/>
              <a:gd name="connsiteY48" fmla="*/ 319177 h 1270989"/>
              <a:gd name="connsiteX49" fmla="*/ 6633713 w 7315200"/>
              <a:gd name="connsiteY49" fmla="*/ 224287 h 1270989"/>
              <a:gd name="connsiteX50" fmla="*/ 6711351 w 7315200"/>
              <a:gd name="connsiteY50" fmla="*/ 163902 h 1270989"/>
              <a:gd name="connsiteX51" fmla="*/ 6832121 w 7315200"/>
              <a:gd name="connsiteY51" fmla="*/ 138023 h 1270989"/>
              <a:gd name="connsiteX52" fmla="*/ 7177177 w 7315200"/>
              <a:gd name="connsiteY52" fmla="*/ 138023 h 1270989"/>
              <a:gd name="connsiteX53" fmla="*/ 7211683 w 7315200"/>
              <a:gd name="connsiteY53" fmla="*/ 146649 h 1270989"/>
              <a:gd name="connsiteX54" fmla="*/ 7315200 w 7315200"/>
              <a:gd name="connsiteY54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15660 w 7315200"/>
              <a:gd name="connsiteY4" fmla="*/ 51759 h 1270989"/>
              <a:gd name="connsiteX5" fmla="*/ 267419 w 7315200"/>
              <a:gd name="connsiteY5" fmla="*/ 69011 h 1270989"/>
              <a:gd name="connsiteX6" fmla="*/ 327804 w 7315200"/>
              <a:gd name="connsiteY6" fmla="*/ 86264 h 1270989"/>
              <a:gd name="connsiteX7" fmla="*/ 379562 w 7315200"/>
              <a:gd name="connsiteY7" fmla="*/ 103517 h 1270989"/>
              <a:gd name="connsiteX8" fmla="*/ 552091 w 7315200"/>
              <a:gd name="connsiteY8" fmla="*/ 138023 h 1270989"/>
              <a:gd name="connsiteX9" fmla="*/ 612476 w 7315200"/>
              <a:gd name="connsiteY9" fmla="*/ 146649 h 1270989"/>
              <a:gd name="connsiteX10" fmla="*/ 681487 w 7315200"/>
              <a:gd name="connsiteY10" fmla="*/ 155276 h 1270989"/>
              <a:gd name="connsiteX11" fmla="*/ 733245 w 7315200"/>
              <a:gd name="connsiteY11" fmla="*/ 181155 h 1270989"/>
              <a:gd name="connsiteX12" fmla="*/ 793630 w 7315200"/>
              <a:gd name="connsiteY12" fmla="*/ 241540 h 1270989"/>
              <a:gd name="connsiteX13" fmla="*/ 862642 w 7315200"/>
              <a:gd name="connsiteY13" fmla="*/ 301925 h 1270989"/>
              <a:gd name="connsiteX14" fmla="*/ 974785 w 7315200"/>
              <a:gd name="connsiteY14" fmla="*/ 414068 h 1270989"/>
              <a:gd name="connsiteX15" fmla="*/ 1061049 w 7315200"/>
              <a:gd name="connsiteY15" fmla="*/ 508959 h 1270989"/>
              <a:gd name="connsiteX16" fmla="*/ 1130060 w 7315200"/>
              <a:gd name="connsiteY16" fmla="*/ 638355 h 1270989"/>
              <a:gd name="connsiteX17" fmla="*/ 1181819 w 7315200"/>
              <a:gd name="connsiteY17" fmla="*/ 767751 h 1270989"/>
              <a:gd name="connsiteX18" fmla="*/ 1224951 w 7315200"/>
              <a:gd name="connsiteY18" fmla="*/ 845389 h 1270989"/>
              <a:gd name="connsiteX19" fmla="*/ 1397479 w 7315200"/>
              <a:gd name="connsiteY19" fmla="*/ 957532 h 1270989"/>
              <a:gd name="connsiteX20" fmla="*/ 1636425 w 7315200"/>
              <a:gd name="connsiteY20" fmla="*/ 1066235 h 1270989"/>
              <a:gd name="connsiteX21" fmla="*/ 1777042 w 7315200"/>
              <a:gd name="connsiteY21" fmla="*/ 1112808 h 1270989"/>
              <a:gd name="connsiteX22" fmla="*/ 1880559 w 7315200"/>
              <a:gd name="connsiteY22" fmla="*/ 1147313 h 1270989"/>
              <a:gd name="connsiteX23" fmla="*/ 1984076 w 7315200"/>
              <a:gd name="connsiteY23" fmla="*/ 1164566 h 1270989"/>
              <a:gd name="connsiteX24" fmla="*/ 2294626 w 7315200"/>
              <a:gd name="connsiteY24" fmla="*/ 1207698 h 1270989"/>
              <a:gd name="connsiteX25" fmla="*/ 2475781 w 7315200"/>
              <a:gd name="connsiteY25" fmla="*/ 1233577 h 1270989"/>
              <a:gd name="connsiteX26" fmla="*/ 2665562 w 7315200"/>
              <a:gd name="connsiteY26" fmla="*/ 1268083 h 1270989"/>
              <a:gd name="connsiteX27" fmla="*/ 3062377 w 7315200"/>
              <a:gd name="connsiteY27" fmla="*/ 1268083 h 1270989"/>
              <a:gd name="connsiteX28" fmla="*/ 3228925 w 7315200"/>
              <a:gd name="connsiteY28" fmla="*/ 1259457 h 1270989"/>
              <a:gd name="connsiteX29" fmla="*/ 3614468 w 7315200"/>
              <a:gd name="connsiteY29" fmla="*/ 1259457 h 1270989"/>
              <a:gd name="connsiteX30" fmla="*/ 3925019 w 7315200"/>
              <a:gd name="connsiteY30" fmla="*/ 1259457 h 1270989"/>
              <a:gd name="connsiteX31" fmla="*/ 4088921 w 7315200"/>
              <a:gd name="connsiteY31" fmla="*/ 1250830 h 1270989"/>
              <a:gd name="connsiteX32" fmla="*/ 4226943 w 7315200"/>
              <a:gd name="connsiteY32" fmla="*/ 1233577 h 1270989"/>
              <a:gd name="connsiteX33" fmla="*/ 4347713 w 7315200"/>
              <a:gd name="connsiteY33" fmla="*/ 1216325 h 1270989"/>
              <a:gd name="connsiteX34" fmla="*/ 4525851 w 7315200"/>
              <a:gd name="connsiteY34" fmla="*/ 1195632 h 1270989"/>
              <a:gd name="connsiteX35" fmla="*/ 4886838 w 7315200"/>
              <a:gd name="connsiteY35" fmla="*/ 1181396 h 1270989"/>
              <a:gd name="connsiteX36" fmla="*/ 5014541 w 7315200"/>
              <a:gd name="connsiteY36" fmla="*/ 1178379 h 1270989"/>
              <a:gd name="connsiteX37" fmla="*/ 5460098 w 7315200"/>
              <a:gd name="connsiteY37" fmla="*/ 1180972 h 1270989"/>
              <a:gd name="connsiteX38" fmla="*/ 5691688 w 7315200"/>
              <a:gd name="connsiteY38" fmla="*/ 1146890 h 1270989"/>
              <a:gd name="connsiteX39" fmla="*/ 5781868 w 7315200"/>
              <a:gd name="connsiteY39" fmla="*/ 1081741 h 1270989"/>
              <a:gd name="connsiteX40" fmla="*/ 5806000 w 7315200"/>
              <a:gd name="connsiteY40" fmla="*/ 1001088 h 1270989"/>
              <a:gd name="connsiteX41" fmla="*/ 5877606 w 7315200"/>
              <a:gd name="connsiteY41" fmla="*/ 796223 h 1270989"/>
              <a:gd name="connsiteX42" fmla="*/ 5953551 w 7315200"/>
              <a:gd name="connsiteY42" fmla="*/ 590460 h 1270989"/>
              <a:gd name="connsiteX43" fmla="*/ 6109249 w 7315200"/>
              <a:gd name="connsiteY43" fmla="*/ 477469 h 1270989"/>
              <a:gd name="connsiteX44" fmla="*/ 6176513 w 7315200"/>
              <a:gd name="connsiteY44" fmla="*/ 457200 h 1270989"/>
              <a:gd name="connsiteX45" fmla="*/ 6340415 w 7315200"/>
              <a:gd name="connsiteY45" fmla="*/ 414068 h 1270989"/>
              <a:gd name="connsiteX46" fmla="*/ 6418053 w 7315200"/>
              <a:gd name="connsiteY46" fmla="*/ 370936 h 1270989"/>
              <a:gd name="connsiteX47" fmla="*/ 6487064 w 7315200"/>
              <a:gd name="connsiteY47" fmla="*/ 319177 h 1270989"/>
              <a:gd name="connsiteX48" fmla="*/ 6633713 w 7315200"/>
              <a:gd name="connsiteY48" fmla="*/ 224287 h 1270989"/>
              <a:gd name="connsiteX49" fmla="*/ 6711351 w 7315200"/>
              <a:gd name="connsiteY49" fmla="*/ 163902 h 1270989"/>
              <a:gd name="connsiteX50" fmla="*/ 6832121 w 7315200"/>
              <a:gd name="connsiteY50" fmla="*/ 138023 h 1270989"/>
              <a:gd name="connsiteX51" fmla="*/ 7177177 w 7315200"/>
              <a:gd name="connsiteY51" fmla="*/ 138023 h 1270989"/>
              <a:gd name="connsiteX52" fmla="*/ 7211683 w 7315200"/>
              <a:gd name="connsiteY52" fmla="*/ 146649 h 1270989"/>
              <a:gd name="connsiteX53" fmla="*/ 7315200 w 7315200"/>
              <a:gd name="connsiteY53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67419 w 7315200"/>
              <a:gd name="connsiteY4" fmla="*/ 69011 h 1270989"/>
              <a:gd name="connsiteX5" fmla="*/ 327804 w 7315200"/>
              <a:gd name="connsiteY5" fmla="*/ 86264 h 1270989"/>
              <a:gd name="connsiteX6" fmla="*/ 379562 w 7315200"/>
              <a:gd name="connsiteY6" fmla="*/ 103517 h 1270989"/>
              <a:gd name="connsiteX7" fmla="*/ 552091 w 7315200"/>
              <a:gd name="connsiteY7" fmla="*/ 138023 h 1270989"/>
              <a:gd name="connsiteX8" fmla="*/ 612476 w 7315200"/>
              <a:gd name="connsiteY8" fmla="*/ 146649 h 1270989"/>
              <a:gd name="connsiteX9" fmla="*/ 681487 w 7315200"/>
              <a:gd name="connsiteY9" fmla="*/ 155276 h 1270989"/>
              <a:gd name="connsiteX10" fmla="*/ 733245 w 7315200"/>
              <a:gd name="connsiteY10" fmla="*/ 181155 h 1270989"/>
              <a:gd name="connsiteX11" fmla="*/ 793630 w 7315200"/>
              <a:gd name="connsiteY11" fmla="*/ 241540 h 1270989"/>
              <a:gd name="connsiteX12" fmla="*/ 862642 w 7315200"/>
              <a:gd name="connsiteY12" fmla="*/ 301925 h 1270989"/>
              <a:gd name="connsiteX13" fmla="*/ 974785 w 7315200"/>
              <a:gd name="connsiteY13" fmla="*/ 414068 h 1270989"/>
              <a:gd name="connsiteX14" fmla="*/ 1061049 w 7315200"/>
              <a:gd name="connsiteY14" fmla="*/ 508959 h 1270989"/>
              <a:gd name="connsiteX15" fmla="*/ 1130060 w 7315200"/>
              <a:gd name="connsiteY15" fmla="*/ 638355 h 1270989"/>
              <a:gd name="connsiteX16" fmla="*/ 1181819 w 7315200"/>
              <a:gd name="connsiteY16" fmla="*/ 767751 h 1270989"/>
              <a:gd name="connsiteX17" fmla="*/ 1224951 w 7315200"/>
              <a:gd name="connsiteY17" fmla="*/ 845389 h 1270989"/>
              <a:gd name="connsiteX18" fmla="*/ 1397479 w 7315200"/>
              <a:gd name="connsiteY18" fmla="*/ 957532 h 1270989"/>
              <a:gd name="connsiteX19" fmla="*/ 1636425 w 7315200"/>
              <a:gd name="connsiteY19" fmla="*/ 1066235 h 1270989"/>
              <a:gd name="connsiteX20" fmla="*/ 1777042 w 7315200"/>
              <a:gd name="connsiteY20" fmla="*/ 1112808 h 1270989"/>
              <a:gd name="connsiteX21" fmla="*/ 1880559 w 7315200"/>
              <a:gd name="connsiteY21" fmla="*/ 1147313 h 1270989"/>
              <a:gd name="connsiteX22" fmla="*/ 1984076 w 7315200"/>
              <a:gd name="connsiteY22" fmla="*/ 1164566 h 1270989"/>
              <a:gd name="connsiteX23" fmla="*/ 2294626 w 7315200"/>
              <a:gd name="connsiteY23" fmla="*/ 1207698 h 1270989"/>
              <a:gd name="connsiteX24" fmla="*/ 2475781 w 7315200"/>
              <a:gd name="connsiteY24" fmla="*/ 1233577 h 1270989"/>
              <a:gd name="connsiteX25" fmla="*/ 2665562 w 7315200"/>
              <a:gd name="connsiteY25" fmla="*/ 1268083 h 1270989"/>
              <a:gd name="connsiteX26" fmla="*/ 3062377 w 7315200"/>
              <a:gd name="connsiteY26" fmla="*/ 1268083 h 1270989"/>
              <a:gd name="connsiteX27" fmla="*/ 3228925 w 7315200"/>
              <a:gd name="connsiteY27" fmla="*/ 1259457 h 1270989"/>
              <a:gd name="connsiteX28" fmla="*/ 3614468 w 7315200"/>
              <a:gd name="connsiteY28" fmla="*/ 1259457 h 1270989"/>
              <a:gd name="connsiteX29" fmla="*/ 3925019 w 7315200"/>
              <a:gd name="connsiteY29" fmla="*/ 1259457 h 1270989"/>
              <a:gd name="connsiteX30" fmla="*/ 4088921 w 7315200"/>
              <a:gd name="connsiteY30" fmla="*/ 1250830 h 1270989"/>
              <a:gd name="connsiteX31" fmla="*/ 4226943 w 7315200"/>
              <a:gd name="connsiteY31" fmla="*/ 1233577 h 1270989"/>
              <a:gd name="connsiteX32" fmla="*/ 4347713 w 7315200"/>
              <a:gd name="connsiteY32" fmla="*/ 1216325 h 1270989"/>
              <a:gd name="connsiteX33" fmla="*/ 4525851 w 7315200"/>
              <a:gd name="connsiteY33" fmla="*/ 1195632 h 1270989"/>
              <a:gd name="connsiteX34" fmla="*/ 4886838 w 7315200"/>
              <a:gd name="connsiteY34" fmla="*/ 1181396 h 1270989"/>
              <a:gd name="connsiteX35" fmla="*/ 5014541 w 7315200"/>
              <a:gd name="connsiteY35" fmla="*/ 1178379 h 1270989"/>
              <a:gd name="connsiteX36" fmla="*/ 5460098 w 7315200"/>
              <a:gd name="connsiteY36" fmla="*/ 1180972 h 1270989"/>
              <a:gd name="connsiteX37" fmla="*/ 5691688 w 7315200"/>
              <a:gd name="connsiteY37" fmla="*/ 1146890 h 1270989"/>
              <a:gd name="connsiteX38" fmla="*/ 5781868 w 7315200"/>
              <a:gd name="connsiteY38" fmla="*/ 1081741 h 1270989"/>
              <a:gd name="connsiteX39" fmla="*/ 5806000 w 7315200"/>
              <a:gd name="connsiteY39" fmla="*/ 1001088 h 1270989"/>
              <a:gd name="connsiteX40" fmla="*/ 5877606 w 7315200"/>
              <a:gd name="connsiteY40" fmla="*/ 796223 h 1270989"/>
              <a:gd name="connsiteX41" fmla="*/ 5953551 w 7315200"/>
              <a:gd name="connsiteY41" fmla="*/ 590460 h 1270989"/>
              <a:gd name="connsiteX42" fmla="*/ 6109249 w 7315200"/>
              <a:gd name="connsiteY42" fmla="*/ 477469 h 1270989"/>
              <a:gd name="connsiteX43" fmla="*/ 6176513 w 7315200"/>
              <a:gd name="connsiteY43" fmla="*/ 457200 h 1270989"/>
              <a:gd name="connsiteX44" fmla="*/ 6340415 w 7315200"/>
              <a:gd name="connsiteY44" fmla="*/ 414068 h 1270989"/>
              <a:gd name="connsiteX45" fmla="*/ 6418053 w 7315200"/>
              <a:gd name="connsiteY45" fmla="*/ 370936 h 1270989"/>
              <a:gd name="connsiteX46" fmla="*/ 6487064 w 7315200"/>
              <a:gd name="connsiteY46" fmla="*/ 319177 h 1270989"/>
              <a:gd name="connsiteX47" fmla="*/ 6633713 w 7315200"/>
              <a:gd name="connsiteY47" fmla="*/ 224287 h 1270989"/>
              <a:gd name="connsiteX48" fmla="*/ 6711351 w 7315200"/>
              <a:gd name="connsiteY48" fmla="*/ 163902 h 1270989"/>
              <a:gd name="connsiteX49" fmla="*/ 6832121 w 7315200"/>
              <a:gd name="connsiteY49" fmla="*/ 138023 h 1270989"/>
              <a:gd name="connsiteX50" fmla="*/ 7177177 w 7315200"/>
              <a:gd name="connsiteY50" fmla="*/ 138023 h 1270989"/>
              <a:gd name="connsiteX51" fmla="*/ 7211683 w 7315200"/>
              <a:gd name="connsiteY51" fmla="*/ 146649 h 1270989"/>
              <a:gd name="connsiteX52" fmla="*/ 7315200 w 7315200"/>
              <a:gd name="connsiteY52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67419 w 7315200"/>
              <a:gd name="connsiteY4" fmla="*/ 69011 h 1270989"/>
              <a:gd name="connsiteX5" fmla="*/ 327804 w 7315200"/>
              <a:gd name="connsiteY5" fmla="*/ 86264 h 1270989"/>
              <a:gd name="connsiteX6" fmla="*/ 379562 w 7315200"/>
              <a:gd name="connsiteY6" fmla="*/ 103517 h 1270989"/>
              <a:gd name="connsiteX7" fmla="*/ 552091 w 7315200"/>
              <a:gd name="connsiteY7" fmla="*/ 138023 h 1270989"/>
              <a:gd name="connsiteX8" fmla="*/ 681487 w 7315200"/>
              <a:gd name="connsiteY8" fmla="*/ 155276 h 1270989"/>
              <a:gd name="connsiteX9" fmla="*/ 733245 w 7315200"/>
              <a:gd name="connsiteY9" fmla="*/ 181155 h 1270989"/>
              <a:gd name="connsiteX10" fmla="*/ 793630 w 7315200"/>
              <a:gd name="connsiteY10" fmla="*/ 241540 h 1270989"/>
              <a:gd name="connsiteX11" fmla="*/ 862642 w 7315200"/>
              <a:gd name="connsiteY11" fmla="*/ 301925 h 1270989"/>
              <a:gd name="connsiteX12" fmla="*/ 974785 w 7315200"/>
              <a:gd name="connsiteY12" fmla="*/ 414068 h 1270989"/>
              <a:gd name="connsiteX13" fmla="*/ 1061049 w 7315200"/>
              <a:gd name="connsiteY13" fmla="*/ 508959 h 1270989"/>
              <a:gd name="connsiteX14" fmla="*/ 1130060 w 7315200"/>
              <a:gd name="connsiteY14" fmla="*/ 638355 h 1270989"/>
              <a:gd name="connsiteX15" fmla="*/ 1181819 w 7315200"/>
              <a:gd name="connsiteY15" fmla="*/ 767751 h 1270989"/>
              <a:gd name="connsiteX16" fmla="*/ 1224951 w 7315200"/>
              <a:gd name="connsiteY16" fmla="*/ 845389 h 1270989"/>
              <a:gd name="connsiteX17" fmla="*/ 1397479 w 7315200"/>
              <a:gd name="connsiteY17" fmla="*/ 957532 h 1270989"/>
              <a:gd name="connsiteX18" fmla="*/ 1636425 w 7315200"/>
              <a:gd name="connsiteY18" fmla="*/ 1066235 h 1270989"/>
              <a:gd name="connsiteX19" fmla="*/ 1777042 w 7315200"/>
              <a:gd name="connsiteY19" fmla="*/ 1112808 h 1270989"/>
              <a:gd name="connsiteX20" fmla="*/ 1880559 w 7315200"/>
              <a:gd name="connsiteY20" fmla="*/ 1147313 h 1270989"/>
              <a:gd name="connsiteX21" fmla="*/ 1984076 w 7315200"/>
              <a:gd name="connsiteY21" fmla="*/ 1164566 h 1270989"/>
              <a:gd name="connsiteX22" fmla="*/ 2294626 w 7315200"/>
              <a:gd name="connsiteY22" fmla="*/ 1207698 h 1270989"/>
              <a:gd name="connsiteX23" fmla="*/ 2475781 w 7315200"/>
              <a:gd name="connsiteY23" fmla="*/ 1233577 h 1270989"/>
              <a:gd name="connsiteX24" fmla="*/ 2665562 w 7315200"/>
              <a:gd name="connsiteY24" fmla="*/ 1268083 h 1270989"/>
              <a:gd name="connsiteX25" fmla="*/ 3062377 w 7315200"/>
              <a:gd name="connsiteY25" fmla="*/ 1268083 h 1270989"/>
              <a:gd name="connsiteX26" fmla="*/ 3228925 w 7315200"/>
              <a:gd name="connsiteY26" fmla="*/ 1259457 h 1270989"/>
              <a:gd name="connsiteX27" fmla="*/ 3614468 w 7315200"/>
              <a:gd name="connsiteY27" fmla="*/ 1259457 h 1270989"/>
              <a:gd name="connsiteX28" fmla="*/ 3925019 w 7315200"/>
              <a:gd name="connsiteY28" fmla="*/ 1259457 h 1270989"/>
              <a:gd name="connsiteX29" fmla="*/ 4088921 w 7315200"/>
              <a:gd name="connsiteY29" fmla="*/ 1250830 h 1270989"/>
              <a:gd name="connsiteX30" fmla="*/ 4226943 w 7315200"/>
              <a:gd name="connsiteY30" fmla="*/ 1233577 h 1270989"/>
              <a:gd name="connsiteX31" fmla="*/ 4347713 w 7315200"/>
              <a:gd name="connsiteY31" fmla="*/ 1216325 h 1270989"/>
              <a:gd name="connsiteX32" fmla="*/ 4525851 w 7315200"/>
              <a:gd name="connsiteY32" fmla="*/ 1195632 h 1270989"/>
              <a:gd name="connsiteX33" fmla="*/ 4886838 w 7315200"/>
              <a:gd name="connsiteY33" fmla="*/ 1181396 h 1270989"/>
              <a:gd name="connsiteX34" fmla="*/ 5014541 w 7315200"/>
              <a:gd name="connsiteY34" fmla="*/ 1178379 h 1270989"/>
              <a:gd name="connsiteX35" fmla="*/ 5460098 w 7315200"/>
              <a:gd name="connsiteY35" fmla="*/ 1180972 h 1270989"/>
              <a:gd name="connsiteX36" fmla="*/ 5691688 w 7315200"/>
              <a:gd name="connsiteY36" fmla="*/ 1146890 h 1270989"/>
              <a:gd name="connsiteX37" fmla="*/ 5781868 w 7315200"/>
              <a:gd name="connsiteY37" fmla="*/ 1081741 h 1270989"/>
              <a:gd name="connsiteX38" fmla="*/ 5806000 w 7315200"/>
              <a:gd name="connsiteY38" fmla="*/ 1001088 h 1270989"/>
              <a:gd name="connsiteX39" fmla="*/ 5877606 w 7315200"/>
              <a:gd name="connsiteY39" fmla="*/ 796223 h 1270989"/>
              <a:gd name="connsiteX40" fmla="*/ 5953551 w 7315200"/>
              <a:gd name="connsiteY40" fmla="*/ 590460 h 1270989"/>
              <a:gd name="connsiteX41" fmla="*/ 6109249 w 7315200"/>
              <a:gd name="connsiteY41" fmla="*/ 477469 h 1270989"/>
              <a:gd name="connsiteX42" fmla="*/ 6176513 w 7315200"/>
              <a:gd name="connsiteY42" fmla="*/ 457200 h 1270989"/>
              <a:gd name="connsiteX43" fmla="*/ 6340415 w 7315200"/>
              <a:gd name="connsiteY43" fmla="*/ 414068 h 1270989"/>
              <a:gd name="connsiteX44" fmla="*/ 6418053 w 7315200"/>
              <a:gd name="connsiteY44" fmla="*/ 370936 h 1270989"/>
              <a:gd name="connsiteX45" fmla="*/ 6487064 w 7315200"/>
              <a:gd name="connsiteY45" fmla="*/ 319177 h 1270989"/>
              <a:gd name="connsiteX46" fmla="*/ 6633713 w 7315200"/>
              <a:gd name="connsiteY46" fmla="*/ 224287 h 1270989"/>
              <a:gd name="connsiteX47" fmla="*/ 6711351 w 7315200"/>
              <a:gd name="connsiteY47" fmla="*/ 163902 h 1270989"/>
              <a:gd name="connsiteX48" fmla="*/ 6832121 w 7315200"/>
              <a:gd name="connsiteY48" fmla="*/ 138023 h 1270989"/>
              <a:gd name="connsiteX49" fmla="*/ 7177177 w 7315200"/>
              <a:gd name="connsiteY49" fmla="*/ 138023 h 1270989"/>
              <a:gd name="connsiteX50" fmla="*/ 7211683 w 7315200"/>
              <a:gd name="connsiteY50" fmla="*/ 146649 h 1270989"/>
              <a:gd name="connsiteX51" fmla="*/ 7315200 w 7315200"/>
              <a:gd name="connsiteY51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67419 w 7315200"/>
              <a:gd name="connsiteY4" fmla="*/ 69011 h 1270989"/>
              <a:gd name="connsiteX5" fmla="*/ 327804 w 7315200"/>
              <a:gd name="connsiteY5" fmla="*/ 86264 h 1270989"/>
              <a:gd name="connsiteX6" fmla="*/ 379562 w 7315200"/>
              <a:gd name="connsiteY6" fmla="*/ 103517 h 1270989"/>
              <a:gd name="connsiteX7" fmla="*/ 552091 w 7315200"/>
              <a:gd name="connsiteY7" fmla="*/ 138023 h 1270989"/>
              <a:gd name="connsiteX8" fmla="*/ 733245 w 7315200"/>
              <a:gd name="connsiteY8" fmla="*/ 181155 h 1270989"/>
              <a:gd name="connsiteX9" fmla="*/ 793630 w 7315200"/>
              <a:gd name="connsiteY9" fmla="*/ 241540 h 1270989"/>
              <a:gd name="connsiteX10" fmla="*/ 862642 w 7315200"/>
              <a:gd name="connsiteY10" fmla="*/ 301925 h 1270989"/>
              <a:gd name="connsiteX11" fmla="*/ 974785 w 7315200"/>
              <a:gd name="connsiteY11" fmla="*/ 414068 h 1270989"/>
              <a:gd name="connsiteX12" fmla="*/ 1061049 w 7315200"/>
              <a:gd name="connsiteY12" fmla="*/ 508959 h 1270989"/>
              <a:gd name="connsiteX13" fmla="*/ 1130060 w 7315200"/>
              <a:gd name="connsiteY13" fmla="*/ 638355 h 1270989"/>
              <a:gd name="connsiteX14" fmla="*/ 1181819 w 7315200"/>
              <a:gd name="connsiteY14" fmla="*/ 767751 h 1270989"/>
              <a:gd name="connsiteX15" fmla="*/ 1224951 w 7315200"/>
              <a:gd name="connsiteY15" fmla="*/ 845389 h 1270989"/>
              <a:gd name="connsiteX16" fmla="*/ 1397479 w 7315200"/>
              <a:gd name="connsiteY16" fmla="*/ 957532 h 1270989"/>
              <a:gd name="connsiteX17" fmla="*/ 1636425 w 7315200"/>
              <a:gd name="connsiteY17" fmla="*/ 1066235 h 1270989"/>
              <a:gd name="connsiteX18" fmla="*/ 1777042 w 7315200"/>
              <a:gd name="connsiteY18" fmla="*/ 1112808 h 1270989"/>
              <a:gd name="connsiteX19" fmla="*/ 1880559 w 7315200"/>
              <a:gd name="connsiteY19" fmla="*/ 1147313 h 1270989"/>
              <a:gd name="connsiteX20" fmla="*/ 1984076 w 7315200"/>
              <a:gd name="connsiteY20" fmla="*/ 1164566 h 1270989"/>
              <a:gd name="connsiteX21" fmla="*/ 2294626 w 7315200"/>
              <a:gd name="connsiteY21" fmla="*/ 1207698 h 1270989"/>
              <a:gd name="connsiteX22" fmla="*/ 2475781 w 7315200"/>
              <a:gd name="connsiteY22" fmla="*/ 1233577 h 1270989"/>
              <a:gd name="connsiteX23" fmla="*/ 2665562 w 7315200"/>
              <a:gd name="connsiteY23" fmla="*/ 1268083 h 1270989"/>
              <a:gd name="connsiteX24" fmla="*/ 3062377 w 7315200"/>
              <a:gd name="connsiteY24" fmla="*/ 1268083 h 1270989"/>
              <a:gd name="connsiteX25" fmla="*/ 3228925 w 7315200"/>
              <a:gd name="connsiteY25" fmla="*/ 1259457 h 1270989"/>
              <a:gd name="connsiteX26" fmla="*/ 3614468 w 7315200"/>
              <a:gd name="connsiteY26" fmla="*/ 1259457 h 1270989"/>
              <a:gd name="connsiteX27" fmla="*/ 3925019 w 7315200"/>
              <a:gd name="connsiteY27" fmla="*/ 1259457 h 1270989"/>
              <a:gd name="connsiteX28" fmla="*/ 4088921 w 7315200"/>
              <a:gd name="connsiteY28" fmla="*/ 1250830 h 1270989"/>
              <a:gd name="connsiteX29" fmla="*/ 4226943 w 7315200"/>
              <a:gd name="connsiteY29" fmla="*/ 1233577 h 1270989"/>
              <a:gd name="connsiteX30" fmla="*/ 4347713 w 7315200"/>
              <a:gd name="connsiteY30" fmla="*/ 1216325 h 1270989"/>
              <a:gd name="connsiteX31" fmla="*/ 4525851 w 7315200"/>
              <a:gd name="connsiteY31" fmla="*/ 1195632 h 1270989"/>
              <a:gd name="connsiteX32" fmla="*/ 4886838 w 7315200"/>
              <a:gd name="connsiteY32" fmla="*/ 1181396 h 1270989"/>
              <a:gd name="connsiteX33" fmla="*/ 5014541 w 7315200"/>
              <a:gd name="connsiteY33" fmla="*/ 1178379 h 1270989"/>
              <a:gd name="connsiteX34" fmla="*/ 5460098 w 7315200"/>
              <a:gd name="connsiteY34" fmla="*/ 1180972 h 1270989"/>
              <a:gd name="connsiteX35" fmla="*/ 5691688 w 7315200"/>
              <a:gd name="connsiteY35" fmla="*/ 1146890 h 1270989"/>
              <a:gd name="connsiteX36" fmla="*/ 5781868 w 7315200"/>
              <a:gd name="connsiteY36" fmla="*/ 1081741 h 1270989"/>
              <a:gd name="connsiteX37" fmla="*/ 5806000 w 7315200"/>
              <a:gd name="connsiteY37" fmla="*/ 1001088 h 1270989"/>
              <a:gd name="connsiteX38" fmla="*/ 5877606 w 7315200"/>
              <a:gd name="connsiteY38" fmla="*/ 796223 h 1270989"/>
              <a:gd name="connsiteX39" fmla="*/ 5953551 w 7315200"/>
              <a:gd name="connsiteY39" fmla="*/ 590460 h 1270989"/>
              <a:gd name="connsiteX40" fmla="*/ 6109249 w 7315200"/>
              <a:gd name="connsiteY40" fmla="*/ 477469 h 1270989"/>
              <a:gd name="connsiteX41" fmla="*/ 6176513 w 7315200"/>
              <a:gd name="connsiteY41" fmla="*/ 457200 h 1270989"/>
              <a:gd name="connsiteX42" fmla="*/ 6340415 w 7315200"/>
              <a:gd name="connsiteY42" fmla="*/ 414068 h 1270989"/>
              <a:gd name="connsiteX43" fmla="*/ 6418053 w 7315200"/>
              <a:gd name="connsiteY43" fmla="*/ 370936 h 1270989"/>
              <a:gd name="connsiteX44" fmla="*/ 6487064 w 7315200"/>
              <a:gd name="connsiteY44" fmla="*/ 319177 h 1270989"/>
              <a:gd name="connsiteX45" fmla="*/ 6633713 w 7315200"/>
              <a:gd name="connsiteY45" fmla="*/ 224287 h 1270989"/>
              <a:gd name="connsiteX46" fmla="*/ 6711351 w 7315200"/>
              <a:gd name="connsiteY46" fmla="*/ 163902 h 1270989"/>
              <a:gd name="connsiteX47" fmla="*/ 6832121 w 7315200"/>
              <a:gd name="connsiteY47" fmla="*/ 138023 h 1270989"/>
              <a:gd name="connsiteX48" fmla="*/ 7177177 w 7315200"/>
              <a:gd name="connsiteY48" fmla="*/ 138023 h 1270989"/>
              <a:gd name="connsiteX49" fmla="*/ 7211683 w 7315200"/>
              <a:gd name="connsiteY49" fmla="*/ 146649 h 1270989"/>
              <a:gd name="connsiteX50" fmla="*/ 7315200 w 7315200"/>
              <a:gd name="connsiteY50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67419 w 7315200"/>
              <a:gd name="connsiteY4" fmla="*/ 69011 h 1270989"/>
              <a:gd name="connsiteX5" fmla="*/ 327804 w 7315200"/>
              <a:gd name="connsiteY5" fmla="*/ 86264 h 1270989"/>
              <a:gd name="connsiteX6" fmla="*/ 379562 w 7315200"/>
              <a:gd name="connsiteY6" fmla="*/ 103517 h 1270989"/>
              <a:gd name="connsiteX7" fmla="*/ 552091 w 7315200"/>
              <a:gd name="connsiteY7" fmla="*/ 138023 h 1270989"/>
              <a:gd name="connsiteX8" fmla="*/ 733245 w 7315200"/>
              <a:gd name="connsiteY8" fmla="*/ 181155 h 1270989"/>
              <a:gd name="connsiteX9" fmla="*/ 862642 w 7315200"/>
              <a:gd name="connsiteY9" fmla="*/ 301925 h 1270989"/>
              <a:gd name="connsiteX10" fmla="*/ 974785 w 7315200"/>
              <a:gd name="connsiteY10" fmla="*/ 414068 h 1270989"/>
              <a:gd name="connsiteX11" fmla="*/ 1061049 w 7315200"/>
              <a:gd name="connsiteY11" fmla="*/ 508959 h 1270989"/>
              <a:gd name="connsiteX12" fmla="*/ 1130060 w 7315200"/>
              <a:gd name="connsiteY12" fmla="*/ 638355 h 1270989"/>
              <a:gd name="connsiteX13" fmla="*/ 1181819 w 7315200"/>
              <a:gd name="connsiteY13" fmla="*/ 767751 h 1270989"/>
              <a:gd name="connsiteX14" fmla="*/ 1224951 w 7315200"/>
              <a:gd name="connsiteY14" fmla="*/ 845389 h 1270989"/>
              <a:gd name="connsiteX15" fmla="*/ 1397479 w 7315200"/>
              <a:gd name="connsiteY15" fmla="*/ 957532 h 1270989"/>
              <a:gd name="connsiteX16" fmla="*/ 1636425 w 7315200"/>
              <a:gd name="connsiteY16" fmla="*/ 1066235 h 1270989"/>
              <a:gd name="connsiteX17" fmla="*/ 1777042 w 7315200"/>
              <a:gd name="connsiteY17" fmla="*/ 1112808 h 1270989"/>
              <a:gd name="connsiteX18" fmla="*/ 1880559 w 7315200"/>
              <a:gd name="connsiteY18" fmla="*/ 1147313 h 1270989"/>
              <a:gd name="connsiteX19" fmla="*/ 1984076 w 7315200"/>
              <a:gd name="connsiteY19" fmla="*/ 1164566 h 1270989"/>
              <a:gd name="connsiteX20" fmla="*/ 2294626 w 7315200"/>
              <a:gd name="connsiteY20" fmla="*/ 1207698 h 1270989"/>
              <a:gd name="connsiteX21" fmla="*/ 2475781 w 7315200"/>
              <a:gd name="connsiteY21" fmla="*/ 1233577 h 1270989"/>
              <a:gd name="connsiteX22" fmla="*/ 2665562 w 7315200"/>
              <a:gd name="connsiteY22" fmla="*/ 1268083 h 1270989"/>
              <a:gd name="connsiteX23" fmla="*/ 3062377 w 7315200"/>
              <a:gd name="connsiteY23" fmla="*/ 1268083 h 1270989"/>
              <a:gd name="connsiteX24" fmla="*/ 3228925 w 7315200"/>
              <a:gd name="connsiteY24" fmla="*/ 1259457 h 1270989"/>
              <a:gd name="connsiteX25" fmla="*/ 3614468 w 7315200"/>
              <a:gd name="connsiteY25" fmla="*/ 1259457 h 1270989"/>
              <a:gd name="connsiteX26" fmla="*/ 3925019 w 7315200"/>
              <a:gd name="connsiteY26" fmla="*/ 1259457 h 1270989"/>
              <a:gd name="connsiteX27" fmla="*/ 4088921 w 7315200"/>
              <a:gd name="connsiteY27" fmla="*/ 1250830 h 1270989"/>
              <a:gd name="connsiteX28" fmla="*/ 4226943 w 7315200"/>
              <a:gd name="connsiteY28" fmla="*/ 1233577 h 1270989"/>
              <a:gd name="connsiteX29" fmla="*/ 4347713 w 7315200"/>
              <a:gd name="connsiteY29" fmla="*/ 1216325 h 1270989"/>
              <a:gd name="connsiteX30" fmla="*/ 4525851 w 7315200"/>
              <a:gd name="connsiteY30" fmla="*/ 1195632 h 1270989"/>
              <a:gd name="connsiteX31" fmla="*/ 4886838 w 7315200"/>
              <a:gd name="connsiteY31" fmla="*/ 1181396 h 1270989"/>
              <a:gd name="connsiteX32" fmla="*/ 5014541 w 7315200"/>
              <a:gd name="connsiteY32" fmla="*/ 1178379 h 1270989"/>
              <a:gd name="connsiteX33" fmla="*/ 5460098 w 7315200"/>
              <a:gd name="connsiteY33" fmla="*/ 1180972 h 1270989"/>
              <a:gd name="connsiteX34" fmla="*/ 5691688 w 7315200"/>
              <a:gd name="connsiteY34" fmla="*/ 1146890 h 1270989"/>
              <a:gd name="connsiteX35" fmla="*/ 5781868 w 7315200"/>
              <a:gd name="connsiteY35" fmla="*/ 1081741 h 1270989"/>
              <a:gd name="connsiteX36" fmla="*/ 5806000 w 7315200"/>
              <a:gd name="connsiteY36" fmla="*/ 1001088 h 1270989"/>
              <a:gd name="connsiteX37" fmla="*/ 5877606 w 7315200"/>
              <a:gd name="connsiteY37" fmla="*/ 796223 h 1270989"/>
              <a:gd name="connsiteX38" fmla="*/ 5953551 w 7315200"/>
              <a:gd name="connsiteY38" fmla="*/ 590460 h 1270989"/>
              <a:gd name="connsiteX39" fmla="*/ 6109249 w 7315200"/>
              <a:gd name="connsiteY39" fmla="*/ 477469 h 1270989"/>
              <a:gd name="connsiteX40" fmla="*/ 6176513 w 7315200"/>
              <a:gd name="connsiteY40" fmla="*/ 457200 h 1270989"/>
              <a:gd name="connsiteX41" fmla="*/ 6340415 w 7315200"/>
              <a:gd name="connsiteY41" fmla="*/ 414068 h 1270989"/>
              <a:gd name="connsiteX42" fmla="*/ 6418053 w 7315200"/>
              <a:gd name="connsiteY42" fmla="*/ 370936 h 1270989"/>
              <a:gd name="connsiteX43" fmla="*/ 6487064 w 7315200"/>
              <a:gd name="connsiteY43" fmla="*/ 319177 h 1270989"/>
              <a:gd name="connsiteX44" fmla="*/ 6633713 w 7315200"/>
              <a:gd name="connsiteY44" fmla="*/ 224287 h 1270989"/>
              <a:gd name="connsiteX45" fmla="*/ 6711351 w 7315200"/>
              <a:gd name="connsiteY45" fmla="*/ 163902 h 1270989"/>
              <a:gd name="connsiteX46" fmla="*/ 6832121 w 7315200"/>
              <a:gd name="connsiteY46" fmla="*/ 138023 h 1270989"/>
              <a:gd name="connsiteX47" fmla="*/ 7177177 w 7315200"/>
              <a:gd name="connsiteY47" fmla="*/ 138023 h 1270989"/>
              <a:gd name="connsiteX48" fmla="*/ 7211683 w 7315200"/>
              <a:gd name="connsiteY48" fmla="*/ 146649 h 1270989"/>
              <a:gd name="connsiteX49" fmla="*/ 7315200 w 7315200"/>
              <a:gd name="connsiteY49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77638 w 7315200"/>
              <a:gd name="connsiteY2" fmla="*/ 17253 h 1270989"/>
              <a:gd name="connsiteX3" fmla="*/ 181155 w 7315200"/>
              <a:gd name="connsiteY3" fmla="*/ 43132 h 1270989"/>
              <a:gd name="connsiteX4" fmla="*/ 267419 w 7315200"/>
              <a:gd name="connsiteY4" fmla="*/ 69011 h 1270989"/>
              <a:gd name="connsiteX5" fmla="*/ 379562 w 7315200"/>
              <a:gd name="connsiteY5" fmla="*/ 103517 h 1270989"/>
              <a:gd name="connsiteX6" fmla="*/ 552091 w 7315200"/>
              <a:gd name="connsiteY6" fmla="*/ 138023 h 1270989"/>
              <a:gd name="connsiteX7" fmla="*/ 733245 w 7315200"/>
              <a:gd name="connsiteY7" fmla="*/ 181155 h 1270989"/>
              <a:gd name="connsiteX8" fmla="*/ 862642 w 7315200"/>
              <a:gd name="connsiteY8" fmla="*/ 301925 h 1270989"/>
              <a:gd name="connsiteX9" fmla="*/ 974785 w 7315200"/>
              <a:gd name="connsiteY9" fmla="*/ 414068 h 1270989"/>
              <a:gd name="connsiteX10" fmla="*/ 1061049 w 7315200"/>
              <a:gd name="connsiteY10" fmla="*/ 508959 h 1270989"/>
              <a:gd name="connsiteX11" fmla="*/ 1130060 w 7315200"/>
              <a:gd name="connsiteY11" fmla="*/ 638355 h 1270989"/>
              <a:gd name="connsiteX12" fmla="*/ 1181819 w 7315200"/>
              <a:gd name="connsiteY12" fmla="*/ 767751 h 1270989"/>
              <a:gd name="connsiteX13" fmla="*/ 1224951 w 7315200"/>
              <a:gd name="connsiteY13" fmla="*/ 845389 h 1270989"/>
              <a:gd name="connsiteX14" fmla="*/ 1397479 w 7315200"/>
              <a:gd name="connsiteY14" fmla="*/ 957532 h 1270989"/>
              <a:gd name="connsiteX15" fmla="*/ 1636425 w 7315200"/>
              <a:gd name="connsiteY15" fmla="*/ 1066235 h 1270989"/>
              <a:gd name="connsiteX16" fmla="*/ 1777042 w 7315200"/>
              <a:gd name="connsiteY16" fmla="*/ 1112808 h 1270989"/>
              <a:gd name="connsiteX17" fmla="*/ 1880559 w 7315200"/>
              <a:gd name="connsiteY17" fmla="*/ 1147313 h 1270989"/>
              <a:gd name="connsiteX18" fmla="*/ 1984076 w 7315200"/>
              <a:gd name="connsiteY18" fmla="*/ 1164566 h 1270989"/>
              <a:gd name="connsiteX19" fmla="*/ 2294626 w 7315200"/>
              <a:gd name="connsiteY19" fmla="*/ 1207698 h 1270989"/>
              <a:gd name="connsiteX20" fmla="*/ 2475781 w 7315200"/>
              <a:gd name="connsiteY20" fmla="*/ 1233577 h 1270989"/>
              <a:gd name="connsiteX21" fmla="*/ 2665562 w 7315200"/>
              <a:gd name="connsiteY21" fmla="*/ 1268083 h 1270989"/>
              <a:gd name="connsiteX22" fmla="*/ 3062377 w 7315200"/>
              <a:gd name="connsiteY22" fmla="*/ 1268083 h 1270989"/>
              <a:gd name="connsiteX23" fmla="*/ 3228925 w 7315200"/>
              <a:gd name="connsiteY23" fmla="*/ 1259457 h 1270989"/>
              <a:gd name="connsiteX24" fmla="*/ 3614468 w 7315200"/>
              <a:gd name="connsiteY24" fmla="*/ 1259457 h 1270989"/>
              <a:gd name="connsiteX25" fmla="*/ 3925019 w 7315200"/>
              <a:gd name="connsiteY25" fmla="*/ 1259457 h 1270989"/>
              <a:gd name="connsiteX26" fmla="*/ 4088921 w 7315200"/>
              <a:gd name="connsiteY26" fmla="*/ 1250830 h 1270989"/>
              <a:gd name="connsiteX27" fmla="*/ 4226943 w 7315200"/>
              <a:gd name="connsiteY27" fmla="*/ 1233577 h 1270989"/>
              <a:gd name="connsiteX28" fmla="*/ 4347713 w 7315200"/>
              <a:gd name="connsiteY28" fmla="*/ 1216325 h 1270989"/>
              <a:gd name="connsiteX29" fmla="*/ 4525851 w 7315200"/>
              <a:gd name="connsiteY29" fmla="*/ 1195632 h 1270989"/>
              <a:gd name="connsiteX30" fmla="*/ 4886838 w 7315200"/>
              <a:gd name="connsiteY30" fmla="*/ 1181396 h 1270989"/>
              <a:gd name="connsiteX31" fmla="*/ 5014541 w 7315200"/>
              <a:gd name="connsiteY31" fmla="*/ 1178379 h 1270989"/>
              <a:gd name="connsiteX32" fmla="*/ 5460098 w 7315200"/>
              <a:gd name="connsiteY32" fmla="*/ 1180972 h 1270989"/>
              <a:gd name="connsiteX33" fmla="*/ 5691688 w 7315200"/>
              <a:gd name="connsiteY33" fmla="*/ 1146890 h 1270989"/>
              <a:gd name="connsiteX34" fmla="*/ 5781868 w 7315200"/>
              <a:gd name="connsiteY34" fmla="*/ 1081741 h 1270989"/>
              <a:gd name="connsiteX35" fmla="*/ 5806000 w 7315200"/>
              <a:gd name="connsiteY35" fmla="*/ 1001088 h 1270989"/>
              <a:gd name="connsiteX36" fmla="*/ 5877606 w 7315200"/>
              <a:gd name="connsiteY36" fmla="*/ 796223 h 1270989"/>
              <a:gd name="connsiteX37" fmla="*/ 5953551 w 7315200"/>
              <a:gd name="connsiteY37" fmla="*/ 590460 h 1270989"/>
              <a:gd name="connsiteX38" fmla="*/ 6109249 w 7315200"/>
              <a:gd name="connsiteY38" fmla="*/ 477469 h 1270989"/>
              <a:gd name="connsiteX39" fmla="*/ 6176513 w 7315200"/>
              <a:gd name="connsiteY39" fmla="*/ 457200 h 1270989"/>
              <a:gd name="connsiteX40" fmla="*/ 6340415 w 7315200"/>
              <a:gd name="connsiteY40" fmla="*/ 414068 h 1270989"/>
              <a:gd name="connsiteX41" fmla="*/ 6418053 w 7315200"/>
              <a:gd name="connsiteY41" fmla="*/ 370936 h 1270989"/>
              <a:gd name="connsiteX42" fmla="*/ 6487064 w 7315200"/>
              <a:gd name="connsiteY42" fmla="*/ 319177 h 1270989"/>
              <a:gd name="connsiteX43" fmla="*/ 6633713 w 7315200"/>
              <a:gd name="connsiteY43" fmla="*/ 224287 h 1270989"/>
              <a:gd name="connsiteX44" fmla="*/ 6711351 w 7315200"/>
              <a:gd name="connsiteY44" fmla="*/ 163902 h 1270989"/>
              <a:gd name="connsiteX45" fmla="*/ 6832121 w 7315200"/>
              <a:gd name="connsiteY45" fmla="*/ 138023 h 1270989"/>
              <a:gd name="connsiteX46" fmla="*/ 7177177 w 7315200"/>
              <a:gd name="connsiteY46" fmla="*/ 138023 h 1270989"/>
              <a:gd name="connsiteX47" fmla="*/ 7211683 w 7315200"/>
              <a:gd name="connsiteY47" fmla="*/ 146649 h 1270989"/>
              <a:gd name="connsiteX48" fmla="*/ 7315200 w 7315200"/>
              <a:gd name="connsiteY48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088921 w 7315200"/>
              <a:gd name="connsiteY25" fmla="*/ 1250830 h 1270989"/>
              <a:gd name="connsiteX26" fmla="*/ 4226943 w 7315200"/>
              <a:gd name="connsiteY26" fmla="*/ 1233577 h 1270989"/>
              <a:gd name="connsiteX27" fmla="*/ 4347713 w 7315200"/>
              <a:gd name="connsiteY27" fmla="*/ 1216325 h 1270989"/>
              <a:gd name="connsiteX28" fmla="*/ 4525851 w 7315200"/>
              <a:gd name="connsiteY28" fmla="*/ 1195632 h 1270989"/>
              <a:gd name="connsiteX29" fmla="*/ 4886838 w 7315200"/>
              <a:gd name="connsiteY29" fmla="*/ 1181396 h 1270989"/>
              <a:gd name="connsiteX30" fmla="*/ 5014541 w 7315200"/>
              <a:gd name="connsiteY30" fmla="*/ 1178379 h 1270989"/>
              <a:gd name="connsiteX31" fmla="*/ 5460098 w 7315200"/>
              <a:gd name="connsiteY31" fmla="*/ 1180972 h 1270989"/>
              <a:gd name="connsiteX32" fmla="*/ 5691688 w 7315200"/>
              <a:gd name="connsiteY32" fmla="*/ 1146890 h 1270989"/>
              <a:gd name="connsiteX33" fmla="*/ 5781868 w 7315200"/>
              <a:gd name="connsiteY33" fmla="*/ 1081741 h 1270989"/>
              <a:gd name="connsiteX34" fmla="*/ 5806000 w 7315200"/>
              <a:gd name="connsiteY34" fmla="*/ 1001088 h 1270989"/>
              <a:gd name="connsiteX35" fmla="*/ 5877606 w 7315200"/>
              <a:gd name="connsiteY35" fmla="*/ 796223 h 1270989"/>
              <a:gd name="connsiteX36" fmla="*/ 5953551 w 7315200"/>
              <a:gd name="connsiteY36" fmla="*/ 590460 h 1270989"/>
              <a:gd name="connsiteX37" fmla="*/ 6109249 w 7315200"/>
              <a:gd name="connsiteY37" fmla="*/ 477469 h 1270989"/>
              <a:gd name="connsiteX38" fmla="*/ 6176513 w 7315200"/>
              <a:gd name="connsiteY38" fmla="*/ 457200 h 1270989"/>
              <a:gd name="connsiteX39" fmla="*/ 6340415 w 7315200"/>
              <a:gd name="connsiteY39" fmla="*/ 414068 h 1270989"/>
              <a:gd name="connsiteX40" fmla="*/ 6418053 w 7315200"/>
              <a:gd name="connsiteY40" fmla="*/ 370936 h 1270989"/>
              <a:gd name="connsiteX41" fmla="*/ 6487064 w 7315200"/>
              <a:gd name="connsiteY41" fmla="*/ 319177 h 1270989"/>
              <a:gd name="connsiteX42" fmla="*/ 6633713 w 7315200"/>
              <a:gd name="connsiteY42" fmla="*/ 224287 h 1270989"/>
              <a:gd name="connsiteX43" fmla="*/ 6711351 w 7315200"/>
              <a:gd name="connsiteY43" fmla="*/ 163902 h 1270989"/>
              <a:gd name="connsiteX44" fmla="*/ 6832121 w 7315200"/>
              <a:gd name="connsiteY44" fmla="*/ 138023 h 1270989"/>
              <a:gd name="connsiteX45" fmla="*/ 7177177 w 7315200"/>
              <a:gd name="connsiteY45" fmla="*/ 138023 h 1270989"/>
              <a:gd name="connsiteX46" fmla="*/ 7211683 w 7315200"/>
              <a:gd name="connsiteY46" fmla="*/ 146649 h 1270989"/>
              <a:gd name="connsiteX47" fmla="*/ 7315200 w 7315200"/>
              <a:gd name="connsiteY4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088921 w 7315200"/>
              <a:gd name="connsiteY25" fmla="*/ 1250830 h 1270989"/>
              <a:gd name="connsiteX26" fmla="*/ 4226943 w 7315200"/>
              <a:gd name="connsiteY26" fmla="*/ 1233577 h 1270989"/>
              <a:gd name="connsiteX27" fmla="*/ 4347713 w 7315200"/>
              <a:gd name="connsiteY27" fmla="*/ 1238764 h 1270989"/>
              <a:gd name="connsiteX28" fmla="*/ 4525851 w 7315200"/>
              <a:gd name="connsiteY28" fmla="*/ 1195632 h 1270989"/>
              <a:gd name="connsiteX29" fmla="*/ 4886838 w 7315200"/>
              <a:gd name="connsiteY29" fmla="*/ 1181396 h 1270989"/>
              <a:gd name="connsiteX30" fmla="*/ 5014541 w 7315200"/>
              <a:gd name="connsiteY30" fmla="*/ 1178379 h 1270989"/>
              <a:gd name="connsiteX31" fmla="*/ 5460098 w 7315200"/>
              <a:gd name="connsiteY31" fmla="*/ 1180972 h 1270989"/>
              <a:gd name="connsiteX32" fmla="*/ 5691688 w 7315200"/>
              <a:gd name="connsiteY32" fmla="*/ 1146890 h 1270989"/>
              <a:gd name="connsiteX33" fmla="*/ 5781868 w 7315200"/>
              <a:gd name="connsiteY33" fmla="*/ 1081741 h 1270989"/>
              <a:gd name="connsiteX34" fmla="*/ 5806000 w 7315200"/>
              <a:gd name="connsiteY34" fmla="*/ 1001088 h 1270989"/>
              <a:gd name="connsiteX35" fmla="*/ 5877606 w 7315200"/>
              <a:gd name="connsiteY35" fmla="*/ 796223 h 1270989"/>
              <a:gd name="connsiteX36" fmla="*/ 5953551 w 7315200"/>
              <a:gd name="connsiteY36" fmla="*/ 590460 h 1270989"/>
              <a:gd name="connsiteX37" fmla="*/ 6109249 w 7315200"/>
              <a:gd name="connsiteY37" fmla="*/ 477469 h 1270989"/>
              <a:gd name="connsiteX38" fmla="*/ 6176513 w 7315200"/>
              <a:gd name="connsiteY38" fmla="*/ 457200 h 1270989"/>
              <a:gd name="connsiteX39" fmla="*/ 6340415 w 7315200"/>
              <a:gd name="connsiteY39" fmla="*/ 414068 h 1270989"/>
              <a:gd name="connsiteX40" fmla="*/ 6418053 w 7315200"/>
              <a:gd name="connsiteY40" fmla="*/ 370936 h 1270989"/>
              <a:gd name="connsiteX41" fmla="*/ 6487064 w 7315200"/>
              <a:gd name="connsiteY41" fmla="*/ 319177 h 1270989"/>
              <a:gd name="connsiteX42" fmla="*/ 6633713 w 7315200"/>
              <a:gd name="connsiteY42" fmla="*/ 224287 h 1270989"/>
              <a:gd name="connsiteX43" fmla="*/ 6711351 w 7315200"/>
              <a:gd name="connsiteY43" fmla="*/ 163902 h 1270989"/>
              <a:gd name="connsiteX44" fmla="*/ 6832121 w 7315200"/>
              <a:gd name="connsiteY44" fmla="*/ 138023 h 1270989"/>
              <a:gd name="connsiteX45" fmla="*/ 7177177 w 7315200"/>
              <a:gd name="connsiteY45" fmla="*/ 138023 h 1270989"/>
              <a:gd name="connsiteX46" fmla="*/ 7211683 w 7315200"/>
              <a:gd name="connsiteY46" fmla="*/ 146649 h 1270989"/>
              <a:gd name="connsiteX47" fmla="*/ 7315200 w 7315200"/>
              <a:gd name="connsiteY4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088921 w 7315200"/>
              <a:gd name="connsiteY25" fmla="*/ 1250830 h 1270989"/>
              <a:gd name="connsiteX26" fmla="*/ 4226943 w 7315200"/>
              <a:gd name="connsiteY26" fmla="*/ 1256016 h 1270989"/>
              <a:gd name="connsiteX27" fmla="*/ 4347713 w 7315200"/>
              <a:gd name="connsiteY27" fmla="*/ 1238764 h 1270989"/>
              <a:gd name="connsiteX28" fmla="*/ 4525851 w 7315200"/>
              <a:gd name="connsiteY28" fmla="*/ 1195632 h 1270989"/>
              <a:gd name="connsiteX29" fmla="*/ 4886838 w 7315200"/>
              <a:gd name="connsiteY29" fmla="*/ 1181396 h 1270989"/>
              <a:gd name="connsiteX30" fmla="*/ 5014541 w 7315200"/>
              <a:gd name="connsiteY30" fmla="*/ 1178379 h 1270989"/>
              <a:gd name="connsiteX31" fmla="*/ 5460098 w 7315200"/>
              <a:gd name="connsiteY31" fmla="*/ 1180972 h 1270989"/>
              <a:gd name="connsiteX32" fmla="*/ 5691688 w 7315200"/>
              <a:gd name="connsiteY32" fmla="*/ 1146890 h 1270989"/>
              <a:gd name="connsiteX33" fmla="*/ 5781868 w 7315200"/>
              <a:gd name="connsiteY33" fmla="*/ 1081741 h 1270989"/>
              <a:gd name="connsiteX34" fmla="*/ 5806000 w 7315200"/>
              <a:gd name="connsiteY34" fmla="*/ 1001088 h 1270989"/>
              <a:gd name="connsiteX35" fmla="*/ 5877606 w 7315200"/>
              <a:gd name="connsiteY35" fmla="*/ 796223 h 1270989"/>
              <a:gd name="connsiteX36" fmla="*/ 5953551 w 7315200"/>
              <a:gd name="connsiteY36" fmla="*/ 590460 h 1270989"/>
              <a:gd name="connsiteX37" fmla="*/ 6109249 w 7315200"/>
              <a:gd name="connsiteY37" fmla="*/ 477469 h 1270989"/>
              <a:gd name="connsiteX38" fmla="*/ 6176513 w 7315200"/>
              <a:gd name="connsiteY38" fmla="*/ 457200 h 1270989"/>
              <a:gd name="connsiteX39" fmla="*/ 6340415 w 7315200"/>
              <a:gd name="connsiteY39" fmla="*/ 414068 h 1270989"/>
              <a:gd name="connsiteX40" fmla="*/ 6418053 w 7315200"/>
              <a:gd name="connsiteY40" fmla="*/ 370936 h 1270989"/>
              <a:gd name="connsiteX41" fmla="*/ 6487064 w 7315200"/>
              <a:gd name="connsiteY41" fmla="*/ 319177 h 1270989"/>
              <a:gd name="connsiteX42" fmla="*/ 6633713 w 7315200"/>
              <a:gd name="connsiteY42" fmla="*/ 224287 h 1270989"/>
              <a:gd name="connsiteX43" fmla="*/ 6711351 w 7315200"/>
              <a:gd name="connsiteY43" fmla="*/ 163902 h 1270989"/>
              <a:gd name="connsiteX44" fmla="*/ 6832121 w 7315200"/>
              <a:gd name="connsiteY44" fmla="*/ 138023 h 1270989"/>
              <a:gd name="connsiteX45" fmla="*/ 7177177 w 7315200"/>
              <a:gd name="connsiteY45" fmla="*/ 138023 h 1270989"/>
              <a:gd name="connsiteX46" fmla="*/ 7211683 w 7315200"/>
              <a:gd name="connsiteY46" fmla="*/ 146649 h 1270989"/>
              <a:gd name="connsiteX47" fmla="*/ 7315200 w 7315200"/>
              <a:gd name="connsiteY4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088921 w 7315200"/>
              <a:gd name="connsiteY25" fmla="*/ 1250830 h 1270989"/>
              <a:gd name="connsiteX26" fmla="*/ 4226943 w 7315200"/>
              <a:gd name="connsiteY26" fmla="*/ 1256016 h 1270989"/>
              <a:gd name="connsiteX27" fmla="*/ 4347713 w 7315200"/>
              <a:gd name="connsiteY27" fmla="*/ 1238764 h 1270989"/>
              <a:gd name="connsiteX28" fmla="*/ 4542681 w 7315200"/>
              <a:gd name="connsiteY28" fmla="*/ 1218071 h 1270989"/>
              <a:gd name="connsiteX29" fmla="*/ 4886838 w 7315200"/>
              <a:gd name="connsiteY29" fmla="*/ 1181396 h 1270989"/>
              <a:gd name="connsiteX30" fmla="*/ 5014541 w 7315200"/>
              <a:gd name="connsiteY30" fmla="*/ 1178379 h 1270989"/>
              <a:gd name="connsiteX31" fmla="*/ 5460098 w 7315200"/>
              <a:gd name="connsiteY31" fmla="*/ 1180972 h 1270989"/>
              <a:gd name="connsiteX32" fmla="*/ 5691688 w 7315200"/>
              <a:gd name="connsiteY32" fmla="*/ 1146890 h 1270989"/>
              <a:gd name="connsiteX33" fmla="*/ 5781868 w 7315200"/>
              <a:gd name="connsiteY33" fmla="*/ 1081741 h 1270989"/>
              <a:gd name="connsiteX34" fmla="*/ 5806000 w 7315200"/>
              <a:gd name="connsiteY34" fmla="*/ 1001088 h 1270989"/>
              <a:gd name="connsiteX35" fmla="*/ 5877606 w 7315200"/>
              <a:gd name="connsiteY35" fmla="*/ 796223 h 1270989"/>
              <a:gd name="connsiteX36" fmla="*/ 5953551 w 7315200"/>
              <a:gd name="connsiteY36" fmla="*/ 590460 h 1270989"/>
              <a:gd name="connsiteX37" fmla="*/ 6109249 w 7315200"/>
              <a:gd name="connsiteY37" fmla="*/ 477469 h 1270989"/>
              <a:gd name="connsiteX38" fmla="*/ 6176513 w 7315200"/>
              <a:gd name="connsiteY38" fmla="*/ 457200 h 1270989"/>
              <a:gd name="connsiteX39" fmla="*/ 6340415 w 7315200"/>
              <a:gd name="connsiteY39" fmla="*/ 414068 h 1270989"/>
              <a:gd name="connsiteX40" fmla="*/ 6418053 w 7315200"/>
              <a:gd name="connsiteY40" fmla="*/ 370936 h 1270989"/>
              <a:gd name="connsiteX41" fmla="*/ 6487064 w 7315200"/>
              <a:gd name="connsiteY41" fmla="*/ 319177 h 1270989"/>
              <a:gd name="connsiteX42" fmla="*/ 6633713 w 7315200"/>
              <a:gd name="connsiteY42" fmla="*/ 224287 h 1270989"/>
              <a:gd name="connsiteX43" fmla="*/ 6711351 w 7315200"/>
              <a:gd name="connsiteY43" fmla="*/ 163902 h 1270989"/>
              <a:gd name="connsiteX44" fmla="*/ 6832121 w 7315200"/>
              <a:gd name="connsiteY44" fmla="*/ 138023 h 1270989"/>
              <a:gd name="connsiteX45" fmla="*/ 7177177 w 7315200"/>
              <a:gd name="connsiteY45" fmla="*/ 138023 h 1270989"/>
              <a:gd name="connsiteX46" fmla="*/ 7211683 w 7315200"/>
              <a:gd name="connsiteY46" fmla="*/ 146649 h 1270989"/>
              <a:gd name="connsiteX47" fmla="*/ 7315200 w 7315200"/>
              <a:gd name="connsiteY47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088921 w 7315200"/>
              <a:gd name="connsiteY25" fmla="*/ 1250830 h 1270989"/>
              <a:gd name="connsiteX26" fmla="*/ 4226943 w 7315200"/>
              <a:gd name="connsiteY26" fmla="*/ 1256016 h 1270989"/>
              <a:gd name="connsiteX27" fmla="*/ 4542681 w 7315200"/>
              <a:gd name="connsiteY27" fmla="*/ 1218071 h 1270989"/>
              <a:gd name="connsiteX28" fmla="*/ 4886838 w 7315200"/>
              <a:gd name="connsiteY28" fmla="*/ 1181396 h 1270989"/>
              <a:gd name="connsiteX29" fmla="*/ 5014541 w 7315200"/>
              <a:gd name="connsiteY29" fmla="*/ 1178379 h 1270989"/>
              <a:gd name="connsiteX30" fmla="*/ 5460098 w 7315200"/>
              <a:gd name="connsiteY30" fmla="*/ 1180972 h 1270989"/>
              <a:gd name="connsiteX31" fmla="*/ 5691688 w 7315200"/>
              <a:gd name="connsiteY31" fmla="*/ 1146890 h 1270989"/>
              <a:gd name="connsiteX32" fmla="*/ 5781868 w 7315200"/>
              <a:gd name="connsiteY32" fmla="*/ 1081741 h 1270989"/>
              <a:gd name="connsiteX33" fmla="*/ 5806000 w 7315200"/>
              <a:gd name="connsiteY33" fmla="*/ 1001088 h 1270989"/>
              <a:gd name="connsiteX34" fmla="*/ 5877606 w 7315200"/>
              <a:gd name="connsiteY34" fmla="*/ 796223 h 1270989"/>
              <a:gd name="connsiteX35" fmla="*/ 5953551 w 7315200"/>
              <a:gd name="connsiteY35" fmla="*/ 590460 h 1270989"/>
              <a:gd name="connsiteX36" fmla="*/ 6109249 w 7315200"/>
              <a:gd name="connsiteY36" fmla="*/ 477469 h 1270989"/>
              <a:gd name="connsiteX37" fmla="*/ 6176513 w 7315200"/>
              <a:gd name="connsiteY37" fmla="*/ 457200 h 1270989"/>
              <a:gd name="connsiteX38" fmla="*/ 6340415 w 7315200"/>
              <a:gd name="connsiteY38" fmla="*/ 414068 h 1270989"/>
              <a:gd name="connsiteX39" fmla="*/ 6418053 w 7315200"/>
              <a:gd name="connsiteY39" fmla="*/ 370936 h 1270989"/>
              <a:gd name="connsiteX40" fmla="*/ 6487064 w 7315200"/>
              <a:gd name="connsiteY40" fmla="*/ 319177 h 1270989"/>
              <a:gd name="connsiteX41" fmla="*/ 6633713 w 7315200"/>
              <a:gd name="connsiteY41" fmla="*/ 224287 h 1270989"/>
              <a:gd name="connsiteX42" fmla="*/ 6711351 w 7315200"/>
              <a:gd name="connsiteY42" fmla="*/ 163902 h 1270989"/>
              <a:gd name="connsiteX43" fmla="*/ 6832121 w 7315200"/>
              <a:gd name="connsiteY43" fmla="*/ 138023 h 1270989"/>
              <a:gd name="connsiteX44" fmla="*/ 7177177 w 7315200"/>
              <a:gd name="connsiteY44" fmla="*/ 138023 h 1270989"/>
              <a:gd name="connsiteX45" fmla="*/ 7211683 w 7315200"/>
              <a:gd name="connsiteY45" fmla="*/ 146649 h 1270989"/>
              <a:gd name="connsiteX46" fmla="*/ 7315200 w 7315200"/>
              <a:gd name="connsiteY46" fmla="*/ 146649 h 1270989"/>
              <a:gd name="connsiteX0" fmla="*/ 0 w 7315200"/>
              <a:gd name="connsiteY0" fmla="*/ 0 h 1270989"/>
              <a:gd name="connsiteX1" fmla="*/ 43132 w 7315200"/>
              <a:gd name="connsiteY1" fmla="*/ 8626 h 1270989"/>
              <a:gd name="connsiteX2" fmla="*/ 181155 w 7315200"/>
              <a:gd name="connsiteY2" fmla="*/ 43132 h 1270989"/>
              <a:gd name="connsiteX3" fmla="*/ 267419 w 7315200"/>
              <a:gd name="connsiteY3" fmla="*/ 69011 h 1270989"/>
              <a:gd name="connsiteX4" fmla="*/ 379562 w 7315200"/>
              <a:gd name="connsiteY4" fmla="*/ 103517 h 1270989"/>
              <a:gd name="connsiteX5" fmla="*/ 552091 w 7315200"/>
              <a:gd name="connsiteY5" fmla="*/ 138023 h 1270989"/>
              <a:gd name="connsiteX6" fmla="*/ 733245 w 7315200"/>
              <a:gd name="connsiteY6" fmla="*/ 181155 h 1270989"/>
              <a:gd name="connsiteX7" fmla="*/ 862642 w 7315200"/>
              <a:gd name="connsiteY7" fmla="*/ 301925 h 1270989"/>
              <a:gd name="connsiteX8" fmla="*/ 974785 w 7315200"/>
              <a:gd name="connsiteY8" fmla="*/ 414068 h 1270989"/>
              <a:gd name="connsiteX9" fmla="*/ 1061049 w 7315200"/>
              <a:gd name="connsiteY9" fmla="*/ 508959 h 1270989"/>
              <a:gd name="connsiteX10" fmla="*/ 1130060 w 7315200"/>
              <a:gd name="connsiteY10" fmla="*/ 638355 h 1270989"/>
              <a:gd name="connsiteX11" fmla="*/ 1181819 w 7315200"/>
              <a:gd name="connsiteY11" fmla="*/ 767751 h 1270989"/>
              <a:gd name="connsiteX12" fmla="*/ 1224951 w 7315200"/>
              <a:gd name="connsiteY12" fmla="*/ 845389 h 1270989"/>
              <a:gd name="connsiteX13" fmla="*/ 1397479 w 7315200"/>
              <a:gd name="connsiteY13" fmla="*/ 957532 h 1270989"/>
              <a:gd name="connsiteX14" fmla="*/ 1636425 w 7315200"/>
              <a:gd name="connsiteY14" fmla="*/ 1066235 h 1270989"/>
              <a:gd name="connsiteX15" fmla="*/ 1777042 w 7315200"/>
              <a:gd name="connsiteY15" fmla="*/ 1112808 h 1270989"/>
              <a:gd name="connsiteX16" fmla="*/ 1880559 w 7315200"/>
              <a:gd name="connsiteY16" fmla="*/ 1147313 h 1270989"/>
              <a:gd name="connsiteX17" fmla="*/ 1984076 w 7315200"/>
              <a:gd name="connsiteY17" fmla="*/ 1164566 h 1270989"/>
              <a:gd name="connsiteX18" fmla="*/ 2294626 w 7315200"/>
              <a:gd name="connsiteY18" fmla="*/ 1207698 h 1270989"/>
              <a:gd name="connsiteX19" fmla="*/ 2475781 w 7315200"/>
              <a:gd name="connsiteY19" fmla="*/ 1233577 h 1270989"/>
              <a:gd name="connsiteX20" fmla="*/ 2665562 w 7315200"/>
              <a:gd name="connsiteY20" fmla="*/ 1268083 h 1270989"/>
              <a:gd name="connsiteX21" fmla="*/ 3062377 w 7315200"/>
              <a:gd name="connsiteY21" fmla="*/ 1268083 h 1270989"/>
              <a:gd name="connsiteX22" fmla="*/ 3228925 w 7315200"/>
              <a:gd name="connsiteY22" fmla="*/ 1259457 h 1270989"/>
              <a:gd name="connsiteX23" fmla="*/ 3614468 w 7315200"/>
              <a:gd name="connsiteY23" fmla="*/ 1259457 h 1270989"/>
              <a:gd name="connsiteX24" fmla="*/ 3925019 w 7315200"/>
              <a:gd name="connsiteY24" fmla="*/ 1259457 h 1270989"/>
              <a:gd name="connsiteX25" fmla="*/ 4226943 w 7315200"/>
              <a:gd name="connsiteY25" fmla="*/ 1256016 h 1270989"/>
              <a:gd name="connsiteX26" fmla="*/ 4542681 w 7315200"/>
              <a:gd name="connsiteY26" fmla="*/ 1218071 h 1270989"/>
              <a:gd name="connsiteX27" fmla="*/ 4886838 w 7315200"/>
              <a:gd name="connsiteY27" fmla="*/ 1181396 h 1270989"/>
              <a:gd name="connsiteX28" fmla="*/ 5014541 w 7315200"/>
              <a:gd name="connsiteY28" fmla="*/ 1178379 h 1270989"/>
              <a:gd name="connsiteX29" fmla="*/ 5460098 w 7315200"/>
              <a:gd name="connsiteY29" fmla="*/ 1180972 h 1270989"/>
              <a:gd name="connsiteX30" fmla="*/ 5691688 w 7315200"/>
              <a:gd name="connsiteY30" fmla="*/ 1146890 h 1270989"/>
              <a:gd name="connsiteX31" fmla="*/ 5781868 w 7315200"/>
              <a:gd name="connsiteY31" fmla="*/ 1081741 h 1270989"/>
              <a:gd name="connsiteX32" fmla="*/ 5806000 w 7315200"/>
              <a:gd name="connsiteY32" fmla="*/ 1001088 h 1270989"/>
              <a:gd name="connsiteX33" fmla="*/ 5877606 w 7315200"/>
              <a:gd name="connsiteY33" fmla="*/ 796223 h 1270989"/>
              <a:gd name="connsiteX34" fmla="*/ 5953551 w 7315200"/>
              <a:gd name="connsiteY34" fmla="*/ 590460 h 1270989"/>
              <a:gd name="connsiteX35" fmla="*/ 6109249 w 7315200"/>
              <a:gd name="connsiteY35" fmla="*/ 477469 h 1270989"/>
              <a:gd name="connsiteX36" fmla="*/ 6176513 w 7315200"/>
              <a:gd name="connsiteY36" fmla="*/ 457200 h 1270989"/>
              <a:gd name="connsiteX37" fmla="*/ 6340415 w 7315200"/>
              <a:gd name="connsiteY37" fmla="*/ 414068 h 1270989"/>
              <a:gd name="connsiteX38" fmla="*/ 6418053 w 7315200"/>
              <a:gd name="connsiteY38" fmla="*/ 370936 h 1270989"/>
              <a:gd name="connsiteX39" fmla="*/ 6487064 w 7315200"/>
              <a:gd name="connsiteY39" fmla="*/ 319177 h 1270989"/>
              <a:gd name="connsiteX40" fmla="*/ 6633713 w 7315200"/>
              <a:gd name="connsiteY40" fmla="*/ 224287 h 1270989"/>
              <a:gd name="connsiteX41" fmla="*/ 6711351 w 7315200"/>
              <a:gd name="connsiteY41" fmla="*/ 163902 h 1270989"/>
              <a:gd name="connsiteX42" fmla="*/ 6832121 w 7315200"/>
              <a:gd name="connsiteY42" fmla="*/ 138023 h 1270989"/>
              <a:gd name="connsiteX43" fmla="*/ 7177177 w 7315200"/>
              <a:gd name="connsiteY43" fmla="*/ 138023 h 1270989"/>
              <a:gd name="connsiteX44" fmla="*/ 7211683 w 7315200"/>
              <a:gd name="connsiteY44" fmla="*/ 146649 h 1270989"/>
              <a:gd name="connsiteX45" fmla="*/ 7315200 w 7315200"/>
              <a:gd name="connsiteY45" fmla="*/ 146649 h 127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315200" h="1270989">
                <a:moveTo>
                  <a:pt x="0" y="0"/>
                </a:moveTo>
                <a:cubicBezTo>
                  <a:pt x="14377" y="2875"/>
                  <a:pt x="12940" y="1437"/>
                  <a:pt x="43132" y="8626"/>
                </a:cubicBezTo>
                <a:cubicBezTo>
                  <a:pt x="73324" y="15815"/>
                  <a:pt x="143774" y="33068"/>
                  <a:pt x="181155" y="43132"/>
                </a:cubicBezTo>
                <a:cubicBezTo>
                  <a:pt x="218536" y="53196"/>
                  <a:pt x="242978" y="61822"/>
                  <a:pt x="267419" y="69011"/>
                </a:cubicBezTo>
                <a:lnTo>
                  <a:pt x="379562" y="103517"/>
                </a:lnTo>
                <a:lnTo>
                  <a:pt x="552091" y="138023"/>
                </a:lnTo>
                <a:cubicBezTo>
                  <a:pt x="612476" y="152400"/>
                  <a:pt x="681487" y="153838"/>
                  <a:pt x="733245" y="181155"/>
                </a:cubicBezTo>
                <a:cubicBezTo>
                  <a:pt x="785003" y="208472"/>
                  <a:pt x="822385" y="263106"/>
                  <a:pt x="862642" y="301925"/>
                </a:cubicBezTo>
                <a:cubicBezTo>
                  <a:pt x="902899" y="340744"/>
                  <a:pt x="941717" y="379562"/>
                  <a:pt x="974785" y="414068"/>
                </a:cubicBezTo>
                <a:lnTo>
                  <a:pt x="1061049" y="508959"/>
                </a:lnTo>
                <a:cubicBezTo>
                  <a:pt x="1086928" y="546340"/>
                  <a:pt x="1109932" y="595223"/>
                  <a:pt x="1130060" y="638355"/>
                </a:cubicBezTo>
                <a:cubicBezTo>
                  <a:pt x="1144437" y="668547"/>
                  <a:pt x="1166004" y="733245"/>
                  <a:pt x="1181819" y="767751"/>
                </a:cubicBezTo>
                <a:cubicBezTo>
                  <a:pt x="1191883" y="789317"/>
                  <a:pt x="1214887" y="828136"/>
                  <a:pt x="1224951" y="845389"/>
                </a:cubicBezTo>
                <a:cubicBezTo>
                  <a:pt x="1260894" y="877019"/>
                  <a:pt x="1327030" y="924464"/>
                  <a:pt x="1397479" y="957532"/>
                </a:cubicBezTo>
                <a:cubicBezTo>
                  <a:pt x="1467928" y="990600"/>
                  <a:pt x="1573165" y="1040356"/>
                  <a:pt x="1636425" y="1066235"/>
                </a:cubicBezTo>
                <a:cubicBezTo>
                  <a:pt x="1699685" y="1092114"/>
                  <a:pt x="1736353" y="1099295"/>
                  <a:pt x="1777042" y="1112808"/>
                </a:cubicBezTo>
                <a:cubicBezTo>
                  <a:pt x="1817731" y="1126321"/>
                  <a:pt x="1846053" y="1138687"/>
                  <a:pt x="1880559" y="1147313"/>
                </a:cubicBezTo>
                <a:cubicBezTo>
                  <a:pt x="1915065" y="1155939"/>
                  <a:pt x="1915065" y="1154502"/>
                  <a:pt x="1984076" y="1164566"/>
                </a:cubicBezTo>
                <a:lnTo>
                  <a:pt x="2294626" y="1207698"/>
                </a:lnTo>
                <a:cubicBezTo>
                  <a:pt x="2355011" y="1216324"/>
                  <a:pt x="2413958" y="1223513"/>
                  <a:pt x="2475781" y="1233577"/>
                </a:cubicBezTo>
                <a:cubicBezTo>
                  <a:pt x="2537604" y="1243641"/>
                  <a:pt x="2567796" y="1262332"/>
                  <a:pt x="2665562" y="1268083"/>
                </a:cubicBezTo>
                <a:cubicBezTo>
                  <a:pt x="2763328" y="1273834"/>
                  <a:pt x="2968483" y="1269521"/>
                  <a:pt x="3062377" y="1268083"/>
                </a:cubicBezTo>
                <a:cubicBezTo>
                  <a:pt x="3156271" y="1266645"/>
                  <a:pt x="3136910" y="1260895"/>
                  <a:pt x="3228925" y="1259457"/>
                </a:cubicBezTo>
                <a:cubicBezTo>
                  <a:pt x="3320940" y="1258019"/>
                  <a:pt x="3498452" y="1259457"/>
                  <a:pt x="3614468" y="1259457"/>
                </a:cubicBezTo>
                <a:lnTo>
                  <a:pt x="3925019" y="1259457"/>
                </a:lnTo>
                <a:lnTo>
                  <a:pt x="4226943" y="1256016"/>
                </a:lnTo>
                <a:cubicBezTo>
                  <a:pt x="4302570" y="1250556"/>
                  <a:pt x="4432699" y="1230508"/>
                  <a:pt x="4542681" y="1218071"/>
                </a:cubicBezTo>
                <a:lnTo>
                  <a:pt x="4886838" y="1181396"/>
                </a:lnTo>
                <a:cubicBezTo>
                  <a:pt x="4965481" y="1174781"/>
                  <a:pt x="4918998" y="1178450"/>
                  <a:pt x="5014541" y="1178379"/>
                </a:cubicBezTo>
                <a:cubicBezTo>
                  <a:pt x="5110084" y="1178308"/>
                  <a:pt x="5347240" y="1186220"/>
                  <a:pt x="5460098" y="1180972"/>
                </a:cubicBezTo>
                <a:cubicBezTo>
                  <a:pt x="5572956" y="1175724"/>
                  <a:pt x="5642735" y="1159689"/>
                  <a:pt x="5691688" y="1146890"/>
                </a:cubicBezTo>
                <a:cubicBezTo>
                  <a:pt x="5740642" y="1134092"/>
                  <a:pt x="5762816" y="1106041"/>
                  <a:pt x="5781868" y="1081741"/>
                </a:cubicBezTo>
                <a:cubicBezTo>
                  <a:pt x="5800920" y="1057441"/>
                  <a:pt x="5790044" y="1048674"/>
                  <a:pt x="5806000" y="1001088"/>
                </a:cubicBezTo>
                <a:cubicBezTo>
                  <a:pt x="5821956" y="953502"/>
                  <a:pt x="5852079" y="859986"/>
                  <a:pt x="5877606" y="796223"/>
                </a:cubicBezTo>
                <a:cubicBezTo>
                  <a:pt x="5903133" y="732460"/>
                  <a:pt x="5914944" y="643586"/>
                  <a:pt x="5953551" y="590460"/>
                </a:cubicBezTo>
                <a:cubicBezTo>
                  <a:pt x="5992158" y="537334"/>
                  <a:pt x="6072089" y="499679"/>
                  <a:pt x="6109249" y="477469"/>
                </a:cubicBezTo>
                <a:cubicBezTo>
                  <a:pt x="6146409" y="455259"/>
                  <a:pt x="6137985" y="467767"/>
                  <a:pt x="6176513" y="457200"/>
                </a:cubicBezTo>
                <a:cubicBezTo>
                  <a:pt x="6215041" y="446633"/>
                  <a:pt x="6300158" y="428445"/>
                  <a:pt x="6340415" y="414068"/>
                </a:cubicBezTo>
                <a:cubicBezTo>
                  <a:pt x="6380672" y="399691"/>
                  <a:pt x="6393611" y="386751"/>
                  <a:pt x="6418053" y="370936"/>
                </a:cubicBezTo>
                <a:cubicBezTo>
                  <a:pt x="6442495" y="355121"/>
                  <a:pt x="6451121" y="343619"/>
                  <a:pt x="6487064" y="319177"/>
                </a:cubicBezTo>
                <a:cubicBezTo>
                  <a:pt x="6523007" y="294735"/>
                  <a:pt x="6596332" y="250166"/>
                  <a:pt x="6633713" y="224287"/>
                </a:cubicBezTo>
                <a:cubicBezTo>
                  <a:pt x="6671094" y="198408"/>
                  <a:pt x="6678283" y="178279"/>
                  <a:pt x="6711351" y="163902"/>
                </a:cubicBezTo>
                <a:cubicBezTo>
                  <a:pt x="6744419" y="149525"/>
                  <a:pt x="6754483" y="142336"/>
                  <a:pt x="6832121" y="138023"/>
                </a:cubicBezTo>
                <a:cubicBezTo>
                  <a:pt x="6957372" y="96269"/>
                  <a:pt x="6867596" y="122921"/>
                  <a:pt x="7177177" y="138023"/>
                </a:cubicBezTo>
                <a:cubicBezTo>
                  <a:pt x="7189019" y="138601"/>
                  <a:pt x="7199850" y="145909"/>
                  <a:pt x="7211683" y="146649"/>
                </a:cubicBezTo>
                <a:cubicBezTo>
                  <a:pt x="7246121" y="148801"/>
                  <a:pt x="7280694" y="146649"/>
                  <a:pt x="7315200" y="146649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6" name="Rovná spojovacia šípka 5"/>
          <p:cNvCxnSpPr/>
          <p:nvPr/>
        </p:nvCxnSpPr>
        <p:spPr>
          <a:xfrm flipH="1">
            <a:off x="4479323" y="5184475"/>
            <a:ext cx="17511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/>
          <p:cNvSpPr txBox="1"/>
          <p:nvPr/>
        </p:nvSpPr>
        <p:spPr>
          <a:xfrm>
            <a:off x="5025242" y="528782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Priekopa</a:t>
            </a:r>
            <a:endParaRPr lang="sk-SK" dirty="0">
              <a:latin typeface="+mj-lt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271092" y="1536935"/>
            <a:ext cx="1565659" cy="184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1063712" y="178186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Palisáda</a:t>
            </a:r>
            <a:endParaRPr lang="sk-SK" dirty="0">
              <a:latin typeface="+mj-lt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1267" y="376066"/>
            <a:ext cx="516467" cy="74506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6" name="Obdĺžnik 15"/>
          <p:cNvSpPr/>
          <p:nvPr/>
        </p:nvSpPr>
        <p:spPr>
          <a:xfrm>
            <a:off x="271092" y="376066"/>
            <a:ext cx="617908" cy="88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6976533" y="1135531"/>
            <a:ext cx="18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latin typeface="+mj-lt"/>
              </a:rPr>
              <a:t>Vráble - </a:t>
            </a:r>
          </a:p>
          <a:p>
            <a:r>
              <a:rPr lang="sk-SK" b="1" dirty="0" smtClean="0">
                <a:latin typeface="+mj-lt"/>
              </a:rPr>
              <a:t>Veľké </a:t>
            </a:r>
            <a:r>
              <a:rPr lang="sk-SK" b="1" dirty="0" err="1" smtClean="0">
                <a:latin typeface="+mj-lt"/>
              </a:rPr>
              <a:t>Lehemby</a:t>
            </a: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72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8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lokTextu 6"/>
          <p:cNvSpPr txBox="1"/>
          <p:nvPr/>
        </p:nvSpPr>
        <p:spPr>
          <a:xfrm>
            <a:off x="319290" y="5979149"/>
            <a:ext cx="81564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>
                <a:latin typeface="+mj-lt"/>
              </a:rPr>
              <a:t>Detail situovania sond nad domom 39 so znázornením koncentrácie keramiky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5264911" y="365624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Dom 39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2729152" y="4031624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  <a:latin typeface="+mj-lt"/>
              </a:rPr>
              <a:t>Sonda 2</a:t>
            </a:r>
            <a:endParaRPr lang="sk-SK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853526" y="2877738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  <a:latin typeface="+mj-lt"/>
              </a:rPr>
              <a:t>Sonda 3</a:t>
            </a:r>
            <a:endParaRPr lang="sk-SK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12918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366" y="944976"/>
            <a:ext cx="6399916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0727" y="3517472"/>
            <a:ext cx="5403275" cy="3331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76"/>
            <a:ext cx="3740727" cy="3331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9916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402" y="3257999"/>
            <a:ext cx="6399916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3137" y="1309838"/>
            <a:ext cx="4880863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Rovná spojovacia šípka 2"/>
          <p:cNvCxnSpPr/>
          <p:nvPr/>
        </p:nvCxnSpPr>
        <p:spPr>
          <a:xfrm flipV="1">
            <a:off x="4829175" y="3106953"/>
            <a:ext cx="2665143" cy="29509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1328454" y="1173192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Sonda 3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717102" y="538863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+mj-lt"/>
              </a:rPr>
              <a:t>Sonda 2</a:t>
            </a:r>
            <a:endParaRPr lang="sk-SK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52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39723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35496" y="4221088"/>
            <a:ext cx="355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>
                <a:latin typeface="+mj-lt"/>
              </a:rPr>
              <a:t>Rekonštrukcia dlhého domu z obdobia neolitu</a:t>
            </a:r>
            <a:endParaRPr lang="sk-SK" dirty="0">
              <a:latin typeface="+mj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915" y="2852936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19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19" y="3438000"/>
            <a:ext cx="4560001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154" y="1138436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kTextu 1"/>
          <p:cNvSpPr txBox="1"/>
          <p:nvPr/>
        </p:nvSpPr>
        <p:spPr>
          <a:xfrm>
            <a:off x="4560000" y="260648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Pohľad do interiéru neolitického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3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65795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763" y="620688"/>
            <a:ext cx="4127655" cy="550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331839" y="5147900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dirty="0" smtClean="0">
                <a:latin typeface="+mj-lt"/>
              </a:rPr>
              <a:t>Pohľad do interiéru neolitického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1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65269"/>
              </p:ext>
            </p:extLst>
          </p:nvPr>
        </p:nvGraphicFramePr>
        <p:xfrm>
          <a:off x="152173" y="168598"/>
          <a:ext cx="341376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430"/>
                <a:gridCol w="1370330"/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Zvieracie kosti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Počet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Domáce zvieratá</a:t>
                      </a:r>
                      <a:endParaRPr lang="sk-SK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Hov</a:t>
                      </a:r>
                      <a:r>
                        <a:rPr lang="sk-SK" dirty="0" smtClean="0"/>
                        <a:t>.</a:t>
                      </a:r>
                      <a:r>
                        <a:rPr lang="sk-SK" baseline="0" dirty="0" smtClean="0"/>
                        <a:t> dobytok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45%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Ošípaná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23%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Ovca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Koza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3%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Ovca/koza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5%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Divoké druhy</a:t>
                      </a:r>
                      <a:endParaRPr lang="sk-SK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Jeleň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Mušle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1%</a:t>
                      </a:r>
                      <a:endParaRPr lang="sk-S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1069675" y="5926825"/>
            <a:ext cx="207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+mj-lt"/>
              </a:rPr>
              <a:t>Analyzoval C. </a:t>
            </a:r>
            <a:r>
              <a:rPr lang="sk-SK" sz="1200" dirty="0" err="1" smtClean="0">
                <a:latin typeface="+mj-lt"/>
              </a:rPr>
              <a:t>Makarewicz</a:t>
            </a:r>
            <a:endParaRPr lang="sk-SK" sz="1200" dirty="0">
              <a:latin typeface="+mj-lt"/>
            </a:endParaRP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3094518013"/>
              </p:ext>
            </p:extLst>
          </p:nvPr>
        </p:nvGraphicFramePr>
        <p:xfrm>
          <a:off x="2955985" y="26133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14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Osídlenie Petržalky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17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7524" y="1387737"/>
            <a:ext cx="8568952" cy="1731982"/>
          </a:xfrm>
        </p:spPr>
        <p:txBody>
          <a:bodyPr/>
          <a:lstStyle/>
          <a:p>
            <a:r>
              <a:rPr lang="sk-SK" dirty="0"/>
              <a:t>Opevnené „mesto“ zo staršej doby bronzovej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cca 2000-1500 pred Kr.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03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K:\Vrable-Fidvar_16-06-11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338" y="101616"/>
            <a:ext cx="7329324" cy="6654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VrableGeomagn01-hocheAuflösung-kontr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70" y="709222"/>
            <a:ext cx="5253038" cy="566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2195633" y="220031"/>
            <a:ext cx="6094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+mj-lt"/>
              </a:rPr>
              <a:t>Vráble-Fidvár</a:t>
            </a:r>
            <a:r>
              <a:rPr lang="sk-SK" dirty="0" smtClean="0">
                <a:latin typeface="+mj-lt"/>
              </a:rPr>
              <a:t> </a:t>
            </a:r>
            <a:r>
              <a:rPr lang="de-DE" dirty="0" smtClean="0">
                <a:latin typeface="+mj-lt"/>
              </a:rPr>
              <a:t>-  </a:t>
            </a:r>
            <a:r>
              <a:rPr lang="sk-SK" dirty="0" smtClean="0">
                <a:latin typeface="+mj-lt"/>
              </a:rPr>
              <a:t>výsledky </a:t>
            </a:r>
            <a:r>
              <a:rPr lang="sk-SK" dirty="0" err="1" smtClean="0">
                <a:latin typeface="+mj-lt"/>
              </a:rPr>
              <a:t>geomagnetickej</a:t>
            </a:r>
            <a:r>
              <a:rPr lang="sk-SK" dirty="0" smtClean="0">
                <a:latin typeface="+mj-lt"/>
              </a:rPr>
              <a:t> prospekcie</a:t>
            </a:r>
            <a:endParaRPr lang="de-DE" dirty="0">
              <a:latin typeface="+mj-lt"/>
            </a:endParaRPr>
          </a:p>
        </p:txBody>
      </p:sp>
      <p:pic>
        <p:nvPicPr>
          <p:cNvPr id="6" name="Picture 2" descr="D:\Dokumenty\Vráble - projekt\Luftbildfoto - Kuzma - Mai 2012\_DSC61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928024" y="1671201"/>
            <a:ext cx="4653588" cy="343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" y="0"/>
            <a:ext cx="91443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7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09" y="382257"/>
            <a:ext cx="3609961" cy="60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1398707" y="2278055"/>
            <a:ext cx="123710" cy="12371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2060179" y="2811138"/>
            <a:ext cx="123710" cy="12371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1504954" y="2149582"/>
            <a:ext cx="123710" cy="12371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1259534" y="155062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+mj-lt"/>
              </a:rPr>
              <a:t>A</a:t>
            </a:r>
            <a:endParaRPr lang="en-GB" sz="2800" b="1" dirty="0"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273531" y="104829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+mj-lt"/>
              </a:rPr>
              <a:t>B</a:t>
            </a:r>
            <a:endParaRPr lang="en-GB" sz="2800" b="1" dirty="0">
              <a:latin typeface="+mj-lt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4821390" y="268344"/>
            <a:ext cx="3667125" cy="1539875"/>
            <a:chOff x="4821390" y="268344"/>
            <a:chExt cx="3667125" cy="1539875"/>
          </a:xfrm>
        </p:grpSpPr>
        <p:pic>
          <p:nvPicPr>
            <p:cNvPr id="3379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390" y="268344"/>
              <a:ext cx="3667125" cy="153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136735" y="1132950"/>
              <a:ext cx="134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>
                  <a:latin typeface="+mj-lt"/>
                </a:rPr>
                <a:t>Priekopa </a:t>
              </a:r>
              <a:r>
                <a:rPr lang="en-GB" dirty="0" smtClean="0">
                  <a:latin typeface="+mj-lt"/>
                </a:rPr>
                <a:t>A</a:t>
              </a:r>
              <a:endParaRPr lang="en-GB" dirty="0">
                <a:latin typeface="+mj-lt"/>
              </a:endParaRPr>
            </a:p>
          </p:txBody>
        </p:sp>
      </p:grpSp>
      <p:pic>
        <p:nvPicPr>
          <p:cNvPr id="37" name="Grafik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897" y="1830032"/>
            <a:ext cx="3695884" cy="490540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269402" y="53657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+mj-lt"/>
              </a:rPr>
              <a:t>C</a:t>
            </a:r>
            <a:endParaRPr lang="en-GB" sz="2800" b="1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31674" y="2039700"/>
            <a:ext cx="9140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+mj-lt"/>
              </a:rPr>
              <a:t>Vr</a:t>
            </a:r>
            <a:r>
              <a:rPr lang="de-DE" sz="2400" dirty="0" smtClean="0">
                <a:latin typeface="+mj-lt"/>
              </a:rPr>
              <a:t> 51</a:t>
            </a:r>
            <a:endParaRPr lang="en-GB" sz="2400" dirty="0">
              <a:latin typeface="+mj-lt"/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1566809" y="2386719"/>
            <a:ext cx="3441859" cy="30943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5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" y="979715"/>
            <a:ext cx="9101927" cy="576398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0" y="55563"/>
            <a:ext cx="9144000" cy="330200"/>
          </a:xfrm>
        </p:spPr>
        <p:txBody>
          <a:bodyPr>
            <a:noAutofit/>
          </a:bodyPr>
          <a:lstStyle/>
          <a:p>
            <a:r>
              <a:rPr lang="sk-SK" sz="2800" dirty="0" smtClean="0">
                <a:latin typeface="+mn-lt"/>
              </a:rPr>
              <a:t>Rastlinné </a:t>
            </a:r>
            <a:r>
              <a:rPr lang="sk-SK" sz="2800" dirty="0" err="1" smtClean="0">
                <a:latin typeface="+mn-lt"/>
              </a:rPr>
              <a:t>mikro</a:t>
            </a:r>
            <a:r>
              <a:rPr lang="sk-SK" sz="2800" dirty="0" smtClean="0">
                <a:latin typeface="+mn-lt"/>
              </a:rPr>
              <a:t>- a </a:t>
            </a:r>
            <a:r>
              <a:rPr lang="sk-SK" sz="2800" dirty="0" err="1" smtClean="0">
                <a:latin typeface="+mn-lt"/>
              </a:rPr>
              <a:t>makrozvyšky</a:t>
            </a:r>
            <a:endParaRPr lang="en-GB" sz="2800" dirty="0"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900063" y="4847260"/>
            <a:ext cx="2888172" cy="743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538673" y="4019815"/>
            <a:ext cx="1362874" cy="2118464"/>
            <a:chOff x="7512547" y="3445049"/>
            <a:chExt cx="1362874" cy="2118464"/>
          </a:xfrm>
        </p:grpSpPr>
        <p:sp>
          <p:nvSpPr>
            <p:cNvPr id="21" name="Textfeld 20"/>
            <p:cNvSpPr txBox="1"/>
            <p:nvPr/>
          </p:nvSpPr>
          <p:spPr>
            <a:xfrm>
              <a:off x="7512548" y="4437680"/>
              <a:ext cx="115929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+mj-lt"/>
                </a:rPr>
                <a:t>Ún</a:t>
              </a:r>
              <a:r>
                <a:rPr lang="sk-SK" dirty="0" smtClean="0">
                  <a:latin typeface="+mj-lt"/>
                </a:rPr>
                <a:t>ě</a:t>
              </a:r>
              <a:r>
                <a:rPr lang="en-GB" dirty="0" err="1" smtClean="0">
                  <a:latin typeface="+mj-lt"/>
                </a:rPr>
                <a:t>ti</a:t>
              </a:r>
              <a:r>
                <a:rPr lang="sk-SK" dirty="0" smtClean="0">
                  <a:latin typeface="+mj-lt"/>
                </a:rPr>
                <a:t>c</a:t>
              </a:r>
              <a:r>
                <a:rPr lang="en-GB" dirty="0" smtClean="0">
                  <a:latin typeface="+mj-lt"/>
                </a:rPr>
                <a:t>e ?</a:t>
              </a:r>
              <a:endParaRPr lang="en-GB" dirty="0">
                <a:latin typeface="+mj-lt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512548" y="5194181"/>
              <a:ext cx="11079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+mj-lt"/>
                </a:rPr>
                <a:t>Hatvan ?</a:t>
              </a:r>
              <a:endParaRPr lang="de-DE" dirty="0">
                <a:latin typeface="+mj-lt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512547" y="3445049"/>
              <a:ext cx="136287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+mj-lt"/>
                </a:rPr>
                <a:t>Ma</a:t>
              </a:r>
              <a:r>
                <a:rPr lang="sk-SK" dirty="0" smtClean="0">
                  <a:latin typeface="+mj-lt"/>
                </a:rPr>
                <a:t>ď</a:t>
              </a:r>
              <a:r>
                <a:rPr lang="de-DE" dirty="0" err="1" smtClean="0">
                  <a:latin typeface="+mj-lt"/>
                </a:rPr>
                <a:t>arovce</a:t>
              </a:r>
              <a:endParaRPr lang="de-DE" dirty="0">
                <a:latin typeface="+mj-lt"/>
              </a:endParaRPr>
            </a:p>
          </p:txBody>
        </p:sp>
      </p:grpSp>
      <p:cxnSp>
        <p:nvCxnSpPr>
          <p:cNvPr id="26" name="Gerade Verbindung mit Pfeil 25"/>
          <p:cNvCxnSpPr/>
          <p:nvPr/>
        </p:nvCxnSpPr>
        <p:spPr>
          <a:xfrm flipH="1" flipV="1">
            <a:off x="612556" y="3722915"/>
            <a:ext cx="497787" cy="2521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3911" y="-94006"/>
            <a:ext cx="8536178" cy="5207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sk-SK" sz="2400" dirty="0" smtClean="0"/>
              <a:t>Mäkkýše</a:t>
            </a:r>
            <a:endParaRPr lang="de-DE" sz="2400" dirty="0" smtClean="0"/>
          </a:p>
        </p:txBody>
      </p:sp>
      <p:pic>
        <p:nvPicPr>
          <p:cNvPr id="118787" name="Picture 3" descr="C:\Users\fschlue\Desktop\2012-07-24 Frankfurt RGK\Chondrula tridens 235-265 cm zus 1.t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22" y="422279"/>
            <a:ext cx="4185794" cy="318293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C:\Users\fschlue\Desktop\2012-07-24 Frankfurt RGK\Truncatellina 150 1.t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81" y="3660068"/>
            <a:ext cx="4192835" cy="3152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9" name="Picture 5" descr="C:\Users\fschlue\Desktop\2012-07-24 Frankfurt RGK\Vallonia pulchella - excentrica.t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213" y="3641725"/>
            <a:ext cx="4287837" cy="32162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1" name="Rechteck 1"/>
          <p:cNvSpPr>
            <a:spLocks noChangeArrowheads="1"/>
          </p:cNvSpPr>
          <p:nvPr/>
        </p:nvSpPr>
        <p:spPr bwMode="auto">
          <a:xfrm>
            <a:off x="163318" y="422279"/>
            <a:ext cx="14189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latin typeface="+mj-lt"/>
              </a:rPr>
              <a:t>Chondrula</a:t>
            </a:r>
          </a:p>
          <a:p>
            <a:pPr algn="l"/>
            <a:r>
              <a:rPr lang="de-DE" sz="2000" dirty="0">
                <a:latin typeface="+mj-lt"/>
              </a:rPr>
              <a:t>tridens</a:t>
            </a:r>
          </a:p>
        </p:txBody>
      </p:sp>
      <p:sp>
        <p:nvSpPr>
          <p:cNvPr id="118793" name="Rechteck 2"/>
          <p:cNvSpPr>
            <a:spLocks noChangeArrowheads="1"/>
          </p:cNvSpPr>
          <p:nvPr/>
        </p:nvSpPr>
        <p:spPr bwMode="auto">
          <a:xfrm>
            <a:off x="682069" y="3676641"/>
            <a:ext cx="16979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2000" dirty="0" err="1" smtClean="0">
                <a:solidFill>
                  <a:schemeClr val="bg1"/>
                </a:solidFill>
                <a:latin typeface="+mj-lt"/>
              </a:rPr>
              <a:t>Truncatellina</a:t>
            </a:r>
            <a:endParaRPr lang="de-DE" sz="20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de-DE" sz="2000" dirty="0" err="1" smtClean="0">
                <a:solidFill>
                  <a:schemeClr val="bg1"/>
                </a:solidFill>
                <a:latin typeface="+mj-lt"/>
              </a:rPr>
              <a:t>cylindrica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8794" name="Rechteck 3"/>
          <p:cNvSpPr>
            <a:spLocks noChangeArrowheads="1"/>
          </p:cNvSpPr>
          <p:nvPr/>
        </p:nvSpPr>
        <p:spPr bwMode="auto">
          <a:xfrm>
            <a:off x="7478301" y="2749057"/>
            <a:ext cx="11416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2000" dirty="0" err="1" smtClean="0">
                <a:latin typeface="+mj-lt"/>
              </a:rPr>
              <a:t>Vallonia</a:t>
            </a:r>
            <a:endParaRPr lang="de-DE" sz="2000" dirty="0">
              <a:latin typeface="+mj-lt"/>
            </a:endParaRPr>
          </a:p>
          <a:p>
            <a:pPr algn="l"/>
            <a:r>
              <a:rPr lang="de-DE" sz="2000" dirty="0" err="1" smtClean="0">
                <a:latin typeface="+mj-lt"/>
              </a:rPr>
              <a:t>costata</a:t>
            </a:r>
            <a:endParaRPr lang="de-DE" sz="2000" dirty="0">
              <a:latin typeface="+mj-lt"/>
            </a:endParaRPr>
          </a:p>
        </p:txBody>
      </p:sp>
      <p:pic>
        <p:nvPicPr>
          <p:cNvPr id="11" name="Picture 11" descr="Succinea Catinella z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213" y="399234"/>
            <a:ext cx="2665412" cy="318845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7478301" y="399234"/>
            <a:ext cx="1665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sz="2000" dirty="0" err="1" smtClean="0">
                <a:latin typeface="+mj-lt"/>
              </a:rPr>
              <a:t>Succinella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oblonga</a:t>
            </a:r>
            <a:endParaRPr lang="de-DE" sz="2000" dirty="0">
              <a:latin typeface="+mj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880" y="4083326"/>
            <a:ext cx="1860744" cy="21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ĺžnik 4"/>
          <p:cNvSpPr/>
          <p:nvPr/>
        </p:nvSpPr>
        <p:spPr>
          <a:xfrm>
            <a:off x="3949699" y="3598334"/>
            <a:ext cx="279400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7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8497"/>
            <a:ext cx="5899490" cy="392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0"/>
            <a:ext cx="5943600" cy="395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Rovná spojnica 6"/>
          <p:cNvCxnSpPr/>
          <p:nvPr/>
        </p:nvCxnSpPr>
        <p:spPr>
          <a:xfrm>
            <a:off x="1233577" y="3717985"/>
            <a:ext cx="2786332" cy="301061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>
            <a:off x="379562" y="4477109"/>
            <a:ext cx="2009955" cy="225149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>
            <a:off x="5068967" y="626853"/>
            <a:ext cx="2875961" cy="30911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nica 10"/>
          <p:cNvCxnSpPr/>
          <p:nvPr/>
        </p:nvCxnSpPr>
        <p:spPr>
          <a:xfrm>
            <a:off x="4214952" y="1385977"/>
            <a:ext cx="2159969" cy="239239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/>
          <p:cNvSpPr txBox="1"/>
          <p:nvPr/>
        </p:nvSpPr>
        <p:spPr>
          <a:xfrm>
            <a:off x="5899490" y="3958883"/>
            <a:ext cx="324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Ulička nachádzajúca sa medzi dvoma obydliami</a:t>
            </a:r>
            <a:endParaRPr lang="sk-SK" dirty="0"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30645" y="6359272"/>
            <a:ext cx="180049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pred </a:t>
            </a:r>
            <a:r>
              <a:rPr lang="sk-SK" dirty="0" err="1" smtClean="0">
                <a:solidFill>
                  <a:sysClr val="windowText" lastClr="000000"/>
                </a:solidFill>
                <a:latin typeface="+mj-lt"/>
              </a:rPr>
              <a:t>odkryvom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665637" y="124984"/>
            <a:ext cx="136447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po </a:t>
            </a:r>
            <a:r>
              <a:rPr lang="sk-SK" dirty="0" err="1" smtClean="0">
                <a:solidFill>
                  <a:sysClr val="windowText" lastClr="000000"/>
                </a:solidFill>
                <a:latin typeface="+mj-lt"/>
              </a:rPr>
              <a:t>odkryve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18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86431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684" y="1494198"/>
            <a:ext cx="486431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81" y="3618000"/>
            <a:ext cx="486431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lokTextu 5"/>
          <p:cNvSpPr txBox="1"/>
          <p:nvPr/>
        </p:nvSpPr>
        <p:spPr>
          <a:xfrm>
            <a:off x="103513" y="94886"/>
            <a:ext cx="300082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1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8731780" y="1606336"/>
            <a:ext cx="300082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2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207693" y="3721512"/>
            <a:ext cx="300082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3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864317" y="847867"/>
            <a:ext cx="408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Hromadný nález keramiky v zásobnicovej jame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0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869" y="549000"/>
            <a:ext cx="5434263" cy="5760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48287" y="6488668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Lokality a nálezy z mladšej doby kamennej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15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23" name="BlokTextu 3"/>
          <p:cNvSpPr txBox="1">
            <a:spLocks noChangeArrowheads="1"/>
          </p:cNvSpPr>
          <p:nvPr/>
        </p:nvSpPr>
        <p:spPr bwMode="auto">
          <a:xfrm>
            <a:off x="4972438" y="20357"/>
            <a:ext cx="4156390" cy="36988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r"/>
            <a:r>
              <a:rPr lang="sk-SK" dirty="0" smtClean="0"/>
              <a:t>Súbor 16 nádob z keramického </a:t>
            </a:r>
            <a:r>
              <a:rPr lang="sk-SK" dirty="0" err="1" smtClean="0"/>
              <a:t>depotu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444518"/>
            <a:ext cx="2448607" cy="234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Skupina 11"/>
          <p:cNvGrpSpPr/>
          <p:nvPr/>
        </p:nvGrpSpPr>
        <p:grpSpPr>
          <a:xfrm>
            <a:off x="6251573" y="4462628"/>
            <a:ext cx="1992835" cy="2327553"/>
            <a:chOff x="6251573" y="4462628"/>
            <a:chExt cx="1992835" cy="2327553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1573" y="4462628"/>
              <a:ext cx="1992835" cy="23275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042918" y="5027069"/>
              <a:ext cx="1276582" cy="565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8" name="Rovná spojovacia šípka 7"/>
          <p:cNvCxnSpPr>
            <a:endCxn id="4" idx="0"/>
          </p:cNvCxnSpPr>
          <p:nvPr/>
        </p:nvCxnSpPr>
        <p:spPr>
          <a:xfrm flipH="1">
            <a:off x="2051888" y="1700808"/>
            <a:ext cx="1439992" cy="27437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>
            <a:endCxn id="6" idx="0"/>
          </p:cNvCxnSpPr>
          <p:nvPr/>
        </p:nvCxnSpPr>
        <p:spPr>
          <a:xfrm>
            <a:off x="4212128" y="1700808"/>
            <a:ext cx="3035863" cy="27618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IMG_1198b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79450"/>
            <a:ext cx="8229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9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0000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000" y="2718000"/>
            <a:ext cx="5520000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8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3564466" y="2446866"/>
            <a:ext cx="279400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266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705"/>
            <a:ext cx="9144000" cy="609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Voľná forma 6"/>
          <p:cNvSpPr/>
          <p:nvPr/>
        </p:nvSpPr>
        <p:spPr>
          <a:xfrm>
            <a:off x="143933" y="584200"/>
            <a:ext cx="5378596" cy="5664200"/>
          </a:xfrm>
          <a:custGeom>
            <a:avLst/>
            <a:gdLst>
              <a:gd name="connsiteX0" fmla="*/ 0 w 5378596"/>
              <a:gd name="connsiteY0" fmla="*/ 4986867 h 5664200"/>
              <a:gd name="connsiteX1" fmla="*/ 50800 w 5378596"/>
              <a:gd name="connsiteY1" fmla="*/ 4995333 h 5664200"/>
              <a:gd name="connsiteX2" fmla="*/ 76200 w 5378596"/>
              <a:gd name="connsiteY2" fmla="*/ 5003800 h 5664200"/>
              <a:gd name="connsiteX3" fmla="*/ 177800 w 5378596"/>
              <a:gd name="connsiteY3" fmla="*/ 5029200 h 5664200"/>
              <a:gd name="connsiteX4" fmla="*/ 313267 w 5378596"/>
              <a:gd name="connsiteY4" fmla="*/ 5046133 h 5664200"/>
              <a:gd name="connsiteX5" fmla="*/ 440267 w 5378596"/>
              <a:gd name="connsiteY5" fmla="*/ 5063067 h 5664200"/>
              <a:gd name="connsiteX6" fmla="*/ 474134 w 5378596"/>
              <a:gd name="connsiteY6" fmla="*/ 5071533 h 5664200"/>
              <a:gd name="connsiteX7" fmla="*/ 558800 w 5378596"/>
              <a:gd name="connsiteY7" fmla="*/ 5080000 h 5664200"/>
              <a:gd name="connsiteX8" fmla="*/ 635000 w 5378596"/>
              <a:gd name="connsiteY8" fmla="*/ 5088467 h 5664200"/>
              <a:gd name="connsiteX9" fmla="*/ 770467 w 5378596"/>
              <a:gd name="connsiteY9" fmla="*/ 5113867 h 5664200"/>
              <a:gd name="connsiteX10" fmla="*/ 821267 w 5378596"/>
              <a:gd name="connsiteY10" fmla="*/ 5122333 h 5664200"/>
              <a:gd name="connsiteX11" fmla="*/ 855134 w 5378596"/>
              <a:gd name="connsiteY11" fmla="*/ 5130800 h 5664200"/>
              <a:gd name="connsiteX12" fmla="*/ 922867 w 5378596"/>
              <a:gd name="connsiteY12" fmla="*/ 5139267 h 5664200"/>
              <a:gd name="connsiteX13" fmla="*/ 965200 w 5378596"/>
              <a:gd name="connsiteY13" fmla="*/ 5147733 h 5664200"/>
              <a:gd name="connsiteX14" fmla="*/ 999067 w 5378596"/>
              <a:gd name="connsiteY14" fmla="*/ 5156200 h 5664200"/>
              <a:gd name="connsiteX15" fmla="*/ 1168400 w 5378596"/>
              <a:gd name="connsiteY15" fmla="*/ 5173133 h 5664200"/>
              <a:gd name="connsiteX16" fmla="*/ 1202267 w 5378596"/>
              <a:gd name="connsiteY16" fmla="*/ 5181600 h 5664200"/>
              <a:gd name="connsiteX17" fmla="*/ 1303867 w 5378596"/>
              <a:gd name="connsiteY17" fmla="*/ 5207000 h 5664200"/>
              <a:gd name="connsiteX18" fmla="*/ 1337734 w 5378596"/>
              <a:gd name="connsiteY18" fmla="*/ 5223933 h 5664200"/>
              <a:gd name="connsiteX19" fmla="*/ 1515534 w 5378596"/>
              <a:gd name="connsiteY19" fmla="*/ 5240867 h 5664200"/>
              <a:gd name="connsiteX20" fmla="*/ 1634067 w 5378596"/>
              <a:gd name="connsiteY20" fmla="*/ 5274733 h 5664200"/>
              <a:gd name="connsiteX21" fmla="*/ 1684867 w 5378596"/>
              <a:gd name="connsiteY21" fmla="*/ 5291667 h 5664200"/>
              <a:gd name="connsiteX22" fmla="*/ 1744134 w 5378596"/>
              <a:gd name="connsiteY22" fmla="*/ 5300133 h 5664200"/>
              <a:gd name="connsiteX23" fmla="*/ 1888067 w 5378596"/>
              <a:gd name="connsiteY23" fmla="*/ 5325533 h 5664200"/>
              <a:gd name="connsiteX24" fmla="*/ 2192867 w 5378596"/>
              <a:gd name="connsiteY24" fmla="*/ 5342467 h 5664200"/>
              <a:gd name="connsiteX25" fmla="*/ 2387600 w 5378596"/>
              <a:gd name="connsiteY25" fmla="*/ 5367867 h 5664200"/>
              <a:gd name="connsiteX26" fmla="*/ 2429934 w 5378596"/>
              <a:gd name="connsiteY26" fmla="*/ 5376333 h 5664200"/>
              <a:gd name="connsiteX27" fmla="*/ 2616200 w 5378596"/>
              <a:gd name="connsiteY27" fmla="*/ 5384800 h 5664200"/>
              <a:gd name="connsiteX28" fmla="*/ 2667000 w 5378596"/>
              <a:gd name="connsiteY28" fmla="*/ 5401733 h 5664200"/>
              <a:gd name="connsiteX29" fmla="*/ 2726267 w 5378596"/>
              <a:gd name="connsiteY29" fmla="*/ 5410200 h 5664200"/>
              <a:gd name="connsiteX30" fmla="*/ 2768600 w 5378596"/>
              <a:gd name="connsiteY30" fmla="*/ 5418667 h 5664200"/>
              <a:gd name="connsiteX31" fmla="*/ 2819400 w 5378596"/>
              <a:gd name="connsiteY31" fmla="*/ 5427133 h 5664200"/>
              <a:gd name="connsiteX32" fmla="*/ 2878667 w 5378596"/>
              <a:gd name="connsiteY32" fmla="*/ 5444067 h 5664200"/>
              <a:gd name="connsiteX33" fmla="*/ 3022600 w 5378596"/>
              <a:gd name="connsiteY33" fmla="*/ 5469467 h 5664200"/>
              <a:gd name="connsiteX34" fmla="*/ 3191934 w 5378596"/>
              <a:gd name="connsiteY34" fmla="*/ 5494867 h 5664200"/>
              <a:gd name="connsiteX35" fmla="*/ 3268134 w 5378596"/>
              <a:gd name="connsiteY35" fmla="*/ 5503333 h 5664200"/>
              <a:gd name="connsiteX36" fmla="*/ 3462867 w 5378596"/>
              <a:gd name="connsiteY36" fmla="*/ 5520267 h 5664200"/>
              <a:gd name="connsiteX37" fmla="*/ 3556000 w 5378596"/>
              <a:gd name="connsiteY37" fmla="*/ 5528733 h 5664200"/>
              <a:gd name="connsiteX38" fmla="*/ 3598334 w 5378596"/>
              <a:gd name="connsiteY38" fmla="*/ 5537200 h 5664200"/>
              <a:gd name="connsiteX39" fmla="*/ 3674534 w 5378596"/>
              <a:gd name="connsiteY39" fmla="*/ 5554133 h 5664200"/>
              <a:gd name="connsiteX40" fmla="*/ 3725334 w 5378596"/>
              <a:gd name="connsiteY40" fmla="*/ 5562600 h 5664200"/>
              <a:gd name="connsiteX41" fmla="*/ 3750734 w 5378596"/>
              <a:gd name="connsiteY41" fmla="*/ 5571067 h 5664200"/>
              <a:gd name="connsiteX42" fmla="*/ 3937000 w 5378596"/>
              <a:gd name="connsiteY42" fmla="*/ 5579533 h 5664200"/>
              <a:gd name="connsiteX43" fmla="*/ 3987800 w 5378596"/>
              <a:gd name="connsiteY43" fmla="*/ 5588000 h 5664200"/>
              <a:gd name="connsiteX44" fmla="*/ 4157134 w 5378596"/>
              <a:gd name="connsiteY44" fmla="*/ 5604933 h 5664200"/>
              <a:gd name="connsiteX45" fmla="*/ 4216400 w 5378596"/>
              <a:gd name="connsiteY45" fmla="*/ 5613400 h 5664200"/>
              <a:gd name="connsiteX46" fmla="*/ 4309534 w 5378596"/>
              <a:gd name="connsiteY46" fmla="*/ 5630333 h 5664200"/>
              <a:gd name="connsiteX47" fmla="*/ 4334934 w 5378596"/>
              <a:gd name="connsiteY47" fmla="*/ 5638800 h 5664200"/>
              <a:gd name="connsiteX48" fmla="*/ 4360334 w 5378596"/>
              <a:gd name="connsiteY48" fmla="*/ 5655733 h 5664200"/>
              <a:gd name="connsiteX49" fmla="*/ 4563534 w 5378596"/>
              <a:gd name="connsiteY49" fmla="*/ 5664200 h 5664200"/>
              <a:gd name="connsiteX50" fmla="*/ 4622800 w 5378596"/>
              <a:gd name="connsiteY50" fmla="*/ 5655733 h 5664200"/>
              <a:gd name="connsiteX51" fmla="*/ 4699000 w 5378596"/>
              <a:gd name="connsiteY51" fmla="*/ 5647267 h 5664200"/>
              <a:gd name="connsiteX52" fmla="*/ 4749800 w 5378596"/>
              <a:gd name="connsiteY52" fmla="*/ 5638800 h 5664200"/>
              <a:gd name="connsiteX53" fmla="*/ 4800600 w 5378596"/>
              <a:gd name="connsiteY53" fmla="*/ 5621867 h 5664200"/>
              <a:gd name="connsiteX54" fmla="*/ 4876800 w 5378596"/>
              <a:gd name="connsiteY54" fmla="*/ 5579533 h 5664200"/>
              <a:gd name="connsiteX55" fmla="*/ 4893734 w 5378596"/>
              <a:gd name="connsiteY55" fmla="*/ 5562600 h 5664200"/>
              <a:gd name="connsiteX56" fmla="*/ 4944534 w 5378596"/>
              <a:gd name="connsiteY56" fmla="*/ 5545667 h 5664200"/>
              <a:gd name="connsiteX57" fmla="*/ 4969934 w 5378596"/>
              <a:gd name="connsiteY57" fmla="*/ 5520267 h 5664200"/>
              <a:gd name="connsiteX58" fmla="*/ 4986867 w 5378596"/>
              <a:gd name="connsiteY58" fmla="*/ 5494867 h 5664200"/>
              <a:gd name="connsiteX59" fmla="*/ 5046134 w 5378596"/>
              <a:gd name="connsiteY59" fmla="*/ 5435600 h 5664200"/>
              <a:gd name="connsiteX60" fmla="*/ 5071534 w 5378596"/>
              <a:gd name="connsiteY60" fmla="*/ 5410200 h 5664200"/>
              <a:gd name="connsiteX61" fmla="*/ 5096934 w 5378596"/>
              <a:gd name="connsiteY61" fmla="*/ 5384800 h 5664200"/>
              <a:gd name="connsiteX62" fmla="*/ 5139267 w 5378596"/>
              <a:gd name="connsiteY62" fmla="*/ 5325533 h 5664200"/>
              <a:gd name="connsiteX63" fmla="*/ 5173134 w 5378596"/>
              <a:gd name="connsiteY63" fmla="*/ 5283200 h 5664200"/>
              <a:gd name="connsiteX64" fmla="*/ 5181600 w 5378596"/>
              <a:gd name="connsiteY64" fmla="*/ 5257800 h 5664200"/>
              <a:gd name="connsiteX65" fmla="*/ 5207000 w 5378596"/>
              <a:gd name="connsiteY65" fmla="*/ 5249333 h 5664200"/>
              <a:gd name="connsiteX66" fmla="*/ 5223934 w 5378596"/>
              <a:gd name="connsiteY66" fmla="*/ 5198533 h 5664200"/>
              <a:gd name="connsiteX67" fmla="*/ 5232400 w 5378596"/>
              <a:gd name="connsiteY67" fmla="*/ 5173133 h 5664200"/>
              <a:gd name="connsiteX68" fmla="*/ 5249334 w 5378596"/>
              <a:gd name="connsiteY68" fmla="*/ 5156200 h 5664200"/>
              <a:gd name="connsiteX69" fmla="*/ 5274734 w 5378596"/>
              <a:gd name="connsiteY69" fmla="*/ 5113867 h 5664200"/>
              <a:gd name="connsiteX70" fmla="*/ 5300134 w 5378596"/>
              <a:gd name="connsiteY70" fmla="*/ 5054600 h 5664200"/>
              <a:gd name="connsiteX71" fmla="*/ 5325534 w 5378596"/>
              <a:gd name="connsiteY71" fmla="*/ 4953000 h 5664200"/>
              <a:gd name="connsiteX72" fmla="*/ 5334000 w 5378596"/>
              <a:gd name="connsiteY72" fmla="*/ 4851400 h 5664200"/>
              <a:gd name="connsiteX73" fmla="*/ 5342467 w 5378596"/>
              <a:gd name="connsiteY73" fmla="*/ 4826000 h 5664200"/>
              <a:gd name="connsiteX74" fmla="*/ 5359400 w 5378596"/>
              <a:gd name="connsiteY74" fmla="*/ 4766733 h 5664200"/>
              <a:gd name="connsiteX75" fmla="*/ 5367867 w 5378596"/>
              <a:gd name="connsiteY75" fmla="*/ 4707467 h 5664200"/>
              <a:gd name="connsiteX76" fmla="*/ 5376334 w 5378596"/>
              <a:gd name="connsiteY76" fmla="*/ 4682067 h 5664200"/>
              <a:gd name="connsiteX77" fmla="*/ 5359400 w 5378596"/>
              <a:gd name="connsiteY77" fmla="*/ 4318000 h 5664200"/>
              <a:gd name="connsiteX78" fmla="*/ 5350934 w 5378596"/>
              <a:gd name="connsiteY78" fmla="*/ 3894667 h 5664200"/>
              <a:gd name="connsiteX79" fmla="*/ 5334000 w 5378596"/>
              <a:gd name="connsiteY79" fmla="*/ 3750733 h 5664200"/>
              <a:gd name="connsiteX80" fmla="*/ 5325534 w 5378596"/>
              <a:gd name="connsiteY80" fmla="*/ 3505200 h 5664200"/>
              <a:gd name="connsiteX81" fmla="*/ 5317067 w 5378596"/>
              <a:gd name="connsiteY81" fmla="*/ 3335867 h 5664200"/>
              <a:gd name="connsiteX82" fmla="*/ 5308600 w 5378596"/>
              <a:gd name="connsiteY82" fmla="*/ 2971800 h 5664200"/>
              <a:gd name="connsiteX83" fmla="*/ 5300134 w 5378596"/>
              <a:gd name="connsiteY83" fmla="*/ 2717800 h 5664200"/>
              <a:gd name="connsiteX84" fmla="*/ 5291667 w 5378596"/>
              <a:gd name="connsiteY84" fmla="*/ 2497667 h 5664200"/>
              <a:gd name="connsiteX85" fmla="*/ 5274734 w 5378596"/>
              <a:gd name="connsiteY85" fmla="*/ 2362200 h 5664200"/>
              <a:gd name="connsiteX86" fmla="*/ 5266267 w 5378596"/>
              <a:gd name="connsiteY86" fmla="*/ 2201333 h 5664200"/>
              <a:gd name="connsiteX87" fmla="*/ 5257800 w 5378596"/>
              <a:gd name="connsiteY87" fmla="*/ 1828800 h 5664200"/>
              <a:gd name="connsiteX88" fmla="*/ 5249334 w 5378596"/>
              <a:gd name="connsiteY88" fmla="*/ 1786467 h 5664200"/>
              <a:gd name="connsiteX89" fmla="*/ 5240867 w 5378596"/>
              <a:gd name="connsiteY89" fmla="*/ 1718733 h 5664200"/>
              <a:gd name="connsiteX90" fmla="*/ 5223934 w 5378596"/>
              <a:gd name="connsiteY90" fmla="*/ 1659467 h 5664200"/>
              <a:gd name="connsiteX91" fmla="*/ 5207000 w 5378596"/>
              <a:gd name="connsiteY91" fmla="*/ 1532467 h 5664200"/>
              <a:gd name="connsiteX92" fmla="*/ 5181600 w 5378596"/>
              <a:gd name="connsiteY92" fmla="*/ 1439333 h 5664200"/>
              <a:gd name="connsiteX93" fmla="*/ 5173134 w 5378596"/>
              <a:gd name="connsiteY93" fmla="*/ 1143000 h 5664200"/>
              <a:gd name="connsiteX94" fmla="*/ 5156200 w 5378596"/>
              <a:gd name="connsiteY94" fmla="*/ 948267 h 5664200"/>
              <a:gd name="connsiteX95" fmla="*/ 5139267 w 5378596"/>
              <a:gd name="connsiteY95" fmla="*/ 914400 h 5664200"/>
              <a:gd name="connsiteX96" fmla="*/ 5130800 w 5378596"/>
              <a:gd name="connsiteY96" fmla="*/ 702733 h 5664200"/>
              <a:gd name="connsiteX97" fmla="*/ 5122334 w 5378596"/>
              <a:gd name="connsiteY97" fmla="*/ 668867 h 5664200"/>
              <a:gd name="connsiteX98" fmla="*/ 5105400 w 5378596"/>
              <a:gd name="connsiteY98" fmla="*/ 550333 h 5664200"/>
              <a:gd name="connsiteX99" fmla="*/ 5088467 w 5378596"/>
              <a:gd name="connsiteY99" fmla="*/ 474133 h 5664200"/>
              <a:gd name="connsiteX100" fmla="*/ 5088467 w 5378596"/>
              <a:gd name="connsiteY100" fmla="*/ 0 h 56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378596" h="5664200">
                <a:moveTo>
                  <a:pt x="0" y="4986867"/>
                </a:moveTo>
                <a:cubicBezTo>
                  <a:pt x="16933" y="4989689"/>
                  <a:pt x="34042" y="4991609"/>
                  <a:pt x="50800" y="4995333"/>
                </a:cubicBezTo>
                <a:cubicBezTo>
                  <a:pt x="59512" y="4997269"/>
                  <a:pt x="67577" y="5001500"/>
                  <a:pt x="76200" y="5003800"/>
                </a:cubicBezTo>
                <a:cubicBezTo>
                  <a:pt x="109930" y="5012795"/>
                  <a:pt x="143366" y="5023461"/>
                  <a:pt x="177800" y="5029200"/>
                </a:cubicBezTo>
                <a:cubicBezTo>
                  <a:pt x="256577" y="5042330"/>
                  <a:pt x="211518" y="5035959"/>
                  <a:pt x="313267" y="5046133"/>
                </a:cubicBezTo>
                <a:cubicBezTo>
                  <a:pt x="421064" y="5067693"/>
                  <a:pt x="267071" y="5038325"/>
                  <a:pt x="440267" y="5063067"/>
                </a:cubicBezTo>
                <a:cubicBezTo>
                  <a:pt x="451786" y="5064713"/>
                  <a:pt x="462615" y="5069887"/>
                  <a:pt x="474134" y="5071533"/>
                </a:cubicBezTo>
                <a:cubicBezTo>
                  <a:pt x="502212" y="5075544"/>
                  <a:pt x="530593" y="5077031"/>
                  <a:pt x="558800" y="5080000"/>
                </a:cubicBezTo>
                <a:cubicBezTo>
                  <a:pt x="584216" y="5082675"/>
                  <a:pt x="609668" y="5085089"/>
                  <a:pt x="635000" y="5088467"/>
                </a:cubicBezTo>
                <a:cubicBezTo>
                  <a:pt x="695597" y="5096546"/>
                  <a:pt x="700139" y="5102147"/>
                  <a:pt x="770467" y="5113867"/>
                </a:cubicBezTo>
                <a:cubicBezTo>
                  <a:pt x="787400" y="5116689"/>
                  <a:pt x="804433" y="5118966"/>
                  <a:pt x="821267" y="5122333"/>
                </a:cubicBezTo>
                <a:cubicBezTo>
                  <a:pt x="832677" y="5124615"/>
                  <a:pt x="843656" y="5128887"/>
                  <a:pt x="855134" y="5130800"/>
                </a:cubicBezTo>
                <a:cubicBezTo>
                  <a:pt x="877578" y="5134541"/>
                  <a:pt x="900378" y="5135807"/>
                  <a:pt x="922867" y="5139267"/>
                </a:cubicBezTo>
                <a:cubicBezTo>
                  <a:pt x="937090" y="5141455"/>
                  <a:pt x="951152" y="5144611"/>
                  <a:pt x="965200" y="5147733"/>
                </a:cubicBezTo>
                <a:cubicBezTo>
                  <a:pt x="976559" y="5150257"/>
                  <a:pt x="987510" y="5154840"/>
                  <a:pt x="999067" y="5156200"/>
                </a:cubicBezTo>
                <a:cubicBezTo>
                  <a:pt x="1104358" y="5168588"/>
                  <a:pt x="1086087" y="5158167"/>
                  <a:pt x="1168400" y="5173133"/>
                </a:cubicBezTo>
                <a:cubicBezTo>
                  <a:pt x="1179849" y="5175215"/>
                  <a:pt x="1190857" y="5179318"/>
                  <a:pt x="1202267" y="5181600"/>
                </a:cubicBezTo>
                <a:cubicBezTo>
                  <a:pt x="1260568" y="5193261"/>
                  <a:pt x="1247288" y="5184369"/>
                  <a:pt x="1303867" y="5207000"/>
                </a:cubicBezTo>
                <a:cubicBezTo>
                  <a:pt x="1315586" y="5211687"/>
                  <a:pt x="1325760" y="5219942"/>
                  <a:pt x="1337734" y="5223933"/>
                </a:cubicBezTo>
                <a:cubicBezTo>
                  <a:pt x="1381753" y="5238606"/>
                  <a:pt x="1499889" y="5239889"/>
                  <a:pt x="1515534" y="5240867"/>
                </a:cubicBezTo>
                <a:cubicBezTo>
                  <a:pt x="1567169" y="5292502"/>
                  <a:pt x="1518093" y="5254267"/>
                  <a:pt x="1634067" y="5274733"/>
                </a:cubicBezTo>
                <a:cubicBezTo>
                  <a:pt x="1651645" y="5277835"/>
                  <a:pt x="1667197" y="5289143"/>
                  <a:pt x="1684867" y="5291667"/>
                </a:cubicBezTo>
                <a:lnTo>
                  <a:pt x="1744134" y="5300133"/>
                </a:lnTo>
                <a:cubicBezTo>
                  <a:pt x="1804958" y="5320408"/>
                  <a:pt x="1771611" y="5310975"/>
                  <a:pt x="1888067" y="5325533"/>
                </a:cubicBezTo>
                <a:cubicBezTo>
                  <a:pt x="2034262" y="5343808"/>
                  <a:pt x="1933061" y="5333188"/>
                  <a:pt x="2192867" y="5342467"/>
                </a:cubicBezTo>
                <a:cubicBezTo>
                  <a:pt x="2279150" y="5352053"/>
                  <a:pt x="2289972" y="5352452"/>
                  <a:pt x="2387600" y="5367867"/>
                </a:cubicBezTo>
                <a:cubicBezTo>
                  <a:pt x="2401815" y="5370111"/>
                  <a:pt x="2415583" y="5375270"/>
                  <a:pt x="2429934" y="5376333"/>
                </a:cubicBezTo>
                <a:cubicBezTo>
                  <a:pt x="2491917" y="5380924"/>
                  <a:pt x="2554111" y="5381978"/>
                  <a:pt x="2616200" y="5384800"/>
                </a:cubicBezTo>
                <a:cubicBezTo>
                  <a:pt x="2633133" y="5390444"/>
                  <a:pt x="2649608" y="5397719"/>
                  <a:pt x="2667000" y="5401733"/>
                </a:cubicBezTo>
                <a:cubicBezTo>
                  <a:pt x="2686445" y="5406220"/>
                  <a:pt x="2706582" y="5406919"/>
                  <a:pt x="2726267" y="5410200"/>
                </a:cubicBezTo>
                <a:cubicBezTo>
                  <a:pt x="2740462" y="5412566"/>
                  <a:pt x="2754442" y="5416093"/>
                  <a:pt x="2768600" y="5418667"/>
                </a:cubicBezTo>
                <a:cubicBezTo>
                  <a:pt x="2785490" y="5421738"/>
                  <a:pt x="2802673" y="5423273"/>
                  <a:pt x="2819400" y="5427133"/>
                </a:cubicBezTo>
                <a:cubicBezTo>
                  <a:pt x="2839420" y="5431753"/>
                  <a:pt x="2858553" y="5439876"/>
                  <a:pt x="2878667" y="5444067"/>
                </a:cubicBezTo>
                <a:cubicBezTo>
                  <a:pt x="2926362" y="5454004"/>
                  <a:pt x="2975335" y="5457652"/>
                  <a:pt x="3022600" y="5469467"/>
                </a:cubicBezTo>
                <a:cubicBezTo>
                  <a:pt x="3096852" y="5488028"/>
                  <a:pt x="3059637" y="5480169"/>
                  <a:pt x="3191934" y="5494867"/>
                </a:cubicBezTo>
                <a:lnTo>
                  <a:pt x="3268134" y="5503333"/>
                </a:lnTo>
                <a:lnTo>
                  <a:pt x="3462867" y="5520267"/>
                </a:lnTo>
                <a:lnTo>
                  <a:pt x="3556000" y="5528733"/>
                </a:lnTo>
                <a:cubicBezTo>
                  <a:pt x="3570111" y="5531555"/>
                  <a:pt x="3584286" y="5534078"/>
                  <a:pt x="3598334" y="5537200"/>
                </a:cubicBezTo>
                <a:cubicBezTo>
                  <a:pt x="3659504" y="5550794"/>
                  <a:pt x="3604288" y="5541361"/>
                  <a:pt x="3674534" y="5554133"/>
                </a:cubicBezTo>
                <a:cubicBezTo>
                  <a:pt x="3691424" y="5557204"/>
                  <a:pt x="3708576" y="5558876"/>
                  <a:pt x="3725334" y="5562600"/>
                </a:cubicBezTo>
                <a:cubicBezTo>
                  <a:pt x="3734046" y="5564536"/>
                  <a:pt x="3741838" y="5570355"/>
                  <a:pt x="3750734" y="5571067"/>
                </a:cubicBezTo>
                <a:cubicBezTo>
                  <a:pt x="3812689" y="5576023"/>
                  <a:pt x="3874911" y="5576711"/>
                  <a:pt x="3937000" y="5579533"/>
                </a:cubicBezTo>
                <a:cubicBezTo>
                  <a:pt x="3953933" y="5582355"/>
                  <a:pt x="3970784" y="5585731"/>
                  <a:pt x="3987800" y="5588000"/>
                </a:cubicBezTo>
                <a:cubicBezTo>
                  <a:pt x="4076208" y="5599788"/>
                  <a:pt x="4061448" y="5594301"/>
                  <a:pt x="4157134" y="5604933"/>
                </a:cubicBezTo>
                <a:cubicBezTo>
                  <a:pt x="4176968" y="5607137"/>
                  <a:pt x="4196676" y="5610365"/>
                  <a:pt x="4216400" y="5613400"/>
                </a:cubicBezTo>
                <a:cubicBezTo>
                  <a:pt x="4236011" y="5616417"/>
                  <a:pt x="4288411" y="5625052"/>
                  <a:pt x="4309534" y="5630333"/>
                </a:cubicBezTo>
                <a:cubicBezTo>
                  <a:pt x="4318192" y="5632497"/>
                  <a:pt x="4326952" y="5634809"/>
                  <a:pt x="4334934" y="5638800"/>
                </a:cubicBezTo>
                <a:cubicBezTo>
                  <a:pt x="4344035" y="5643351"/>
                  <a:pt x="4350221" y="5654609"/>
                  <a:pt x="4360334" y="5655733"/>
                </a:cubicBezTo>
                <a:cubicBezTo>
                  <a:pt x="4427711" y="5663219"/>
                  <a:pt x="4495801" y="5661378"/>
                  <a:pt x="4563534" y="5664200"/>
                </a:cubicBezTo>
                <a:lnTo>
                  <a:pt x="4622800" y="5655733"/>
                </a:lnTo>
                <a:cubicBezTo>
                  <a:pt x="4648159" y="5652563"/>
                  <a:pt x="4673668" y="5650645"/>
                  <a:pt x="4699000" y="5647267"/>
                </a:cubicBezTo>
                <a:cubicBezTo>
                  <a:pt x="4716016" y="5644998"/>
                  <a:pt x="4733146" y="5642964"/>
                  <a:pt x="4749800" y="5638800"/>
                </a:cubicBezTo>
                <a:cubicBezTo>
                  <a:pt x="4767116" y="5634471"/>
                  <a:pt x="4800600" y="5621867"/>
                  <a:pt x="4800600" y="5621867"/>
                </a:cubicBezTo>
                <a:cubicBezTo>
                  <a:pt x="4858826" y="5583049"/>
                  <a:pt x="4832093" y="5594436"/>
                  <a:pt x="4876800" y="5579533"/>
                </a:cubicBezTo>
                <a:cubicBezTo>
                  <a:pt x="4882445" y="5573889"/>
                  <a:pt x="4886594" y="5566170"/>
                  <a:pt x="4893734" y="5562600"/>
                </a:cubicBezTo>
                <a:cubicBezTo>
                  <a:pt x="4909699" y="5554618"/>
                  <a:pt x="4944534" y="5545667"/>
                  <a:pt x="4944534" y="5545667"/>
                </a:cubicBezTo>
                <a:cubicBezTo>
                  <a:pt x="4953001" y="5537200"/>
                  <a:pt x="4962269" y="5529465"/>
                  <a:pt x="4969934" y="5520267"/>
                </a:cubicBezTo>
                <a:cubicBezTo>
                  <a:pt x="4976448" y="5512450"/>
                  <a:pt x="4980166" y="5502525"/>
                  <a:pt x="4986867" y="5494867"/>
                </a:cubicBezTo>
                <a:cubicBezTo>
                  <a:pt x="4986902" y="5494827"/>
                  <a:pt x="5034265" y="5447468"/>
                  <a:pt x="5046134" y="5435600"/>
                </a:cubicBezTo>
                <a:lnTo>
                  <a:pt x="5071534" y="5410200"/>
                </a:lnTo>
                <a:lnTo>
                  <a:pt x="5096934" y="5384800"/>
                </a:lnTo>
                <a:cubicBezTo>
                  <a:pt x="5128267" y="5322132"/>
                  <a:pt x="5096361" y="5377020"/>
                  <a:pt x="5139267" y="5325533"/>
                </a:cubicBezTo>
                <a:cubicBezTo>
                  <a:pt x="5192660" y="5261461"/>
                  <a:pt x="5123876" y="5332455"/>
                  <a:pt x="5173134" y="5283200"/>
                </a:cubicBezTo>
                <a:cubicBezTo>
                  <a:pt x="5175956" y="5274733"/>
                  <a:pt x="5175289" y="5264111"/>
                  <a:pt x="5181600" y="5257800"/>
                </a:cubicBezTo>
                <a:cubicBezTo>
                  <a:pt x="5187911" y="5251489"/>
                  <a:pt x="5201813" y="5256595"/>
                  <a:pt x="5207000" y="5249333"/>
                </a:cubicBezTo>
                <a:cubicBezTo>
                  <a:pt x="5217375" y="5234808"/>
                  <a:pt x="5218290" y="5215466"/>
                  <a:pt x="5223934" y="5198533"/>
                </a:cubicBezTo>
                <a:cubicBezTo>
                  <a:pt x="5226756" y="5190066"/>
                  <a:pt x="5226089" y="5179443"/>
                  <a:pt x="5232400" y="5173133"/>
                </a:cubicBezTo>
                <a:lnTo>
                  <a:pt x="5249334" y="5156200"/>
                </a:lnTo>
                <a:cubicBezTo>
                  <a:pt x="5268986" y="5097239"/>
                  <a:pt x="5243742" y="5160355"/>
                  <a:pt x="5274734" y="5113867"/>
                </a:cubicBezTo>
                <a:cubicBezTo>
                  <a:pt x="5285134" y="5098267"/>
                  <a:pt x="5295117" y="5073412"/>
                  <a:pt x="5300134" y="5054600"/>
                </a:cubicBezTo>
                <a:cubicBezTo>
                  <a:pt x="5309129" y="5020870"/>
                  <a:pt x="5325534" y="4953000"/>
                  <a:pt x="5325534" y="4953000"/>
                </a:cubicBezTo>
                <a:cubicBezTo>
                  <a:pt x="5328356" y="4919133"/>
                  <a:pt x="5329509" y="4885086"/>
                  <a:pt x="5334000" y="4851400"/>
                </a:cubicBezTo>
                <a:cubicBezTo>
                  <a:pt x="5335179" y="4842554"/>
                  <a:pt x="5340015" y="4834581"/>
                  <a:pt x="5342467" y="4826000"/>
                </a:cubicBezTo>
                <a:cubicBezTo>
                  <a:pt x="5363738" y="4751555"/>
                  <a:pt x="5339095" y="4827653"/>
                  <a:pt x="5359400" y="4766733"/>
                </a:cubicBezTo>
                <a:cubicBezTo>
                  <a:pt x="5362222" y="4746978"/>
                  <a:pt x="5363953" y="4727035"/>
                  <a:pt x="5367867" y="4707467"/>
                </a:cubicBezTo>
                <a:cubicBezTo>
                  <a:pt x="5369617" y="4698716"/>
                  <a:pt x="5376334" y="4690992"/>
                  <a:pt x="5376334" y="4682067"/>
                </a:cubicBezTo>
                <a:cubicBezTo>
                  <a:pt x="5376334" y="4390173"/>
                  <a:pt x="5387721" y="4459599"/>
                  <a:pt x="5359400" y="4318000"/>
                </a:cubicBezTo>
                <a:cubicBezTo>
                  <a:pt x="5356578" y="4176889"/>
                  <a:pt x="5355412" y="4035735"/>
                  <a:pt x="5350934" y="3894667"/>
                </a:cubicBezTo>
                <a:cubicBezTo>
                  <a:pt x="5347871" y="3798183"/>
                  <a:pt x="5349401" y="3812334"/>
                  <a:pt x="5334000" y="3750733"/>
                </a:cubicBezTo>
                <a:cubicBezTo>
                  <a:pt x="5331178" y="3668889"/>
                  <a:pt x="5328874" y="3587025"/>
                  <a:pt x="5325534" y="3505200"/>
                </a:cubicBezTo>
                <a:cubicBezTo>
                  <a:pt x="5323229" y="3448732"/>
                  <a:pt x="5318860" y="3392353"/>
                  <a:pt x="5317067" y="3335867"/>
                </a:cubicBezTo>
                <a:cubicBezTo>
                  <a:pt x="5313215" y="3214540"/>
                  <a:pt x="5311924" y="3093143"/>
                  <a:pt x="5308600" y="2971800"/>
                </a:cubicBezTo>
                <a:cubicBezTo>
                  <a:pt x="5306280" y="2887118"/>
                  <a:pt x="5303158" y="2802460"/>
                  <a:pt x="5300134" y="2717800"/>
                </a:cubicBezTo>
                <a:cubicBezTo>
                  <a:pt x="5297513" y="2644415"/>
                  <a:pt x="5295428" y="2571003"/>
                  <a:pt x="5291667" y="2497667"/>
                </a:cubicBezTo>
                <a:cubicBezTo>
                  <a:pt x="5286121" y="2389518"/>
                  <a:pt x="5293961" y="2419886"/>
                  <a:pt x="5274734" y="2362200"/>
                </a:cubicBezTo>
                <a:cubicBezTo>
                  <a:pt x="5271912" y="2308578"/>
                  <a:pt x="5267971" y="2255003"/>
                  <a:pt x="5266267" y="2201333"/>
                </a:cubicBezTo>
                <a:cubicBezTo>
                  <a:pt x="5262326" y="2077186"/>
                  <a:pt x="5262865" y="1952906"/>
                  <a:pt x="5257800" y="1828800"/>
                </a:cubicBezTo>
                <a:cubicBezTo>
                  <a:pt x="5257213" y="1814422"/>
                  <a:pt x="5251522" y="1800690"/>
                  <a:pt x="5249334" y="1786467"/>
                </a:cubicBezTo>
                <a:cubicBezTo>
                  <a:pt x="5245874" y="1763978"/>
                  <a:pt x="5244608" y="1741177"/>
                  <a:pt x="5240867" y="1718733"/>
                </a:cubicBezTo>
                <a:cubicBezTo>
                  <a:pt x="5237324" y="1697477"/>
                  <a:pt x="5230642" y="1679594"/>
                  <a:pt x="5223934" y="1659467"/>
                </a:cubicBezTo>
                <a:cubicBezTo>
                  <a:pt x="5221873" y="1642979"/>
                  <a:pt x="5210896" y="1551946"/>
                  <a:pt x="5207000" y="1532467"/>
                </a:cubicBezTo>
                <a:cubicBezTo>
                  <a:pt x="5197450" y="1484715"/>
                  <a:pt x="5193766" y="1475829"/>
                  <a:pt x="5181600" y="1439333"/>
                </a:cubicBezTo>
                <a:cubicBezTo>
                  <a:pt x="5178778" y="1340555"/>
                  <a:pt x="5176725" y="1241753"/>
                  <a:pt x="5173134" y="1143000"/>
                </a:cubicBezTo>
                <a:cubicBezTo>
                  <a:pt x="5171295" y="1092431"/>
                  <a:pt x="5181422" y="1007119"/>
                  <a:pt x="5156200" y="948267"/>
                </a:cubicBezTo>
                <a:cubicBezTo>
                  <a:pt x="5151228" y="936666"/>
                  <a:pt x="5144911" y="925689"/>
                  <a:pt x="5139267" y="914400"/>
                </a:cubicBezTo>
                <a:cubicBezTo>
                  <a:pt x="5136445" y="843844"/>
                  <a:pt x="5135658" y="773178"/>
                  <a:pt x="5130800" y="702733"/>
                </a:cubicBezTo>
                <a:cubicBezTo>
                  <a:pt x="5129999" y="691125"/>
                  <a:pt x="5124247" y="680345"/>
                  <a:pt x="5122334" y="668867"/>
                </a:cubicBezTo>
                <a:cubicBezTo>
                  <a:pt x="5115772" y="629498"/>
                  <a:pt x="5112336" y="589638"/>
                  <a:pt x="5105400" y="550333"/>
                </a:cubicBezTo>
                <a:cubicBezTo>
                  <a:pt x="5095982" y="496964"/>
                  <a:pt x="5089791" y="556208"/>
                  <a:pt x="5088467" y="474133"/>
                </a:cubicBezTo>
                <a:cubicBezTo>
                  <a:pt x="5085918" y="316109"/>
                  <a:pt x="5088467" y="158044"/>
                  <a:pt x="5088467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705"/>
            <a:ext cx="9144000" cy="609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106326" y="6011996"/>
            <a:ext cx="340349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Zvyšky spáleného koša z prútia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6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95694" y="6390168"/>
            <a:ext cx="585929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Spálené obilie (pšenica </a:t>
            </a:r>
            <a:r>
              <a:rPr lang="sk-SK" dirty="0" err="1" smtClean="0">
                <a:latin typeface="+mj-lt"/>
              </a:rPr>
              <a:t>jednozrnka</a:t>
            </a:r>
            <a:r>
              <a:rPr lang="sk-SK" dirty="0" smtClean="0">
                <a:latin typeface="+mj-lt"/>
              </a:rPr>
              <a:t>, </a:t>
            </a:r>
            <a:r>
              <a:rPr lang="sk-SK" dirty="0" err="1" smtClean="0">
                <a:latin typeface="+mj-lt"/>
              </a:rPr>
              <a:t>dvojzrnka</a:t>
            </a:r>
            <a:r>
              <a:rPr lang="sk-SK" dirty="0" smtClean="0">
                <a:latin typeface="+mj-lt"/>
              </a:rPr>
              <a:t> a </a:t>
            </a:r>
            <a:r>
              <a:rPr lang="sk-SK" dirty="0" err="1" smtClean="0">
                <a:latin typeface="+mj-lt"/>
              </a:rPr>
              <a:t>špalda</a:t>
            </a:r>
            <a:r>
              <a:rPr lang="sk-SK" dirty="0" smtClean="0">
                <a:latin typeface="+mj-lt"/>
              </a:rPr>
              <a:t>)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33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457" y="0"/>
            <a:ext cx="8569086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Rovná spojovacia šípka 2"/>
          <p:cNvCxnSpPr/>
          <p:nvPr/>
        </p:nvCxnSpPr>
        <p:spPr>
          <a:xfrm flipH="1">
            <a:off x="2743198" y="1285337"/>
            <a:ext cx="767751" cy="1371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5444686" y="1578634"/>
            <a:ext cx="383876" cy="1618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/>
          <p:cNvSpPr txBox="1"/>
          <p:nvPr/>
        </p:nvSpPr>
        <p:spPr>
          <a:xfrm>
            <a:off x="392651" y="6372815"/>
            <a:ext cx="417934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Vrstva spáleného obilia v profile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5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kTextu 1"/>
          <p:cNvSpPr txBox="1"/>
          <p:nvPr/>
        </p:nvSpPr>
        <p:spPr>
          <a:xfrm>
            <a:off x="118928" y="112850"/>
            <a:ext cx="523091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Zvyšky spálených zásob mäsa (zvieracie lopatky)</a:t>
            </a:r>
            <a:endParaRPr lang="sk-SK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0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64" y="-1"/>
            <a:ext cx="5675036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63" y="3078000"/>
            <a:ext cx="5675037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5656973" y="2431669"/>
            <a:ext cx="348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Zvyšky zuhoľnatených dosák a hranolov z konštrukcie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1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761" y="549000"/>
            <a:ext cx="5268479" cy="5760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688311" y="6488668"/>
            <a:ext cx="376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Lokality a nálezy z doby bronzovej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58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8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128770" y="6360213"/>
            <a:ext cx="454483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Unikátne zachovaná drevená dlážka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5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141" y="1"/>
            <a:ext cx="63497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5431206" y="5806260"/>
            <a:ext cx="2315653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Využitie lomových kameňov pri konštrukcii domu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1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" y="1174474"/>
            <a:ext cx="9142294" cy="450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ál 3"/>
          <p:cNvSpPr/>
          <p:nvPr/>
        </p:nvSpPr>
        <p:spPr>
          <a:xfrm rot="19578885">
            <a:off x="2709331" y="3716868"/>
            <a:ext cx="8720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ojsmerná zvislá šípka 6"/>
          <p:cNvSpPr/>
          <p:nvPr/>
        </p:nvSpPr>
        <p:spPr>
          <a:xfrm rot="3720000">
            <a:off x="2554931" y="4126465"/>
            <a:ext cx="91646" cy="310940"/>
          </a:xfrm>
          <a:prstGeom prst="upDownArrow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1924169" y="444732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Vráble</a:t>
            </a:r>
            <a:endParaRPr lang="sk-SK" dirty="0">
              <a:latin typeface="+mj-lt"/>
            </a:endParaRPr>
          </a:p>
        </p:txBody>
      </p:sp>
      <p:sp>
        <p:nvSpPr>
          <p:cNvPr id="9" name="BlokTextu 8"/>
          <p:cNvSpPr txBox="1"/>
          <p:nvPr/>
        </p:nvSpPr>
        <p:spPr>
          <a:xfrm rot="19786288">
            <a:off x="2688654" y="3814290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  <a:latin typeface="+mj-lt"/>
              </a:rPr>
              <a:t>Andezit</a:t>
            </a:r>
            <a:endParaRPr lang="sk-SK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36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4540" y="6309320"/>
            <a:ext cx="907492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Profil kameňolomu, ktorý sa nachádza cca 250 m južne od opevnenej osady v Rybníku 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14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013" y="112713"/>
            <a:ext cx="33686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989263" y="3213100"/>
            <a:ext cx="3686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+mj-lt"/>
                <a:cs typeface="+mn-cs"/>
              </a:rPr>
              <a:t>Vráble </a:t>
            </a:r>
            <a:r>
              <a:rPr lang="sk-SK" dirty="0" smtClean="0">
                <a:latin typeface="+mj-lt"/>
              </a:rPr>
              <a:t>„</a:t>
            </a:r>
            <a:r>
              <a:rPr lang="sk-SK" dirty="0" smtClean="0">
                <a:latin typeface="+mj-lt"/>
                <a:cs typeface="+mn-cs"/>
              </a:rPr>
              <a:t>Fidvár“</a:t>
            </a:r>
            <a:endParaRPr lang="sk-SK" dirty="0">
              <a:latin typeface="+mj-lt"/>
              <a:cs typeface="+mn-cs"/>
            </a:endParaRPr>
          </a:p>
        </p:txBody>
      </p:sp>
      <p:pic>
        <p:nvPicPr>
          <p:cNvPr id="6" name="Picture 2" descr="obr_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8413" y="3646488"/>
            <a:ext cx="26162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472448" y="6183313"/>
            <a:ext cx="18277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err="1">
                <a:latin typeface="+mj-lt"/>
                <a:cs typeface="+mn-cs"/>
              </a:rPr>
              <a:t>Arkaim</a:t>
            </a:r>
            <a:r>
              <a:rPr lang="sk-SK" dirty="0">
                <a:latin typeface="+mj-lt"/>
                <a:cs typeface="+mn-cs"/>
              </a:rPr>
              <a:t> </a:t>
            </a:r>
            <a:r>
              <a:rPr lang="sk-SK" dirty="0" smtClean="0">
                <a:latin typeface="+mj-lt"/>
                <a:cs typeface="+mn-cs"/>
              </a:rPr>
              <a:t>(Rusko)</a:t>
            </a:r>
            <a:endParaRPr lang="sk-SK" dirty="0">
              <a:latin typeface="+mj-lt"/>
              <a:cs typeface="+mn-c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765425" y="4191000"/>
            <a:ext cx="10246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sk-SK"/>
            </a:def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err="1" smtClean="0">
                <a:latin typeface="+mj-lt"/>
                <a:cs typeface="+mn-cs"/>
              </a:rPr>
              <a:t>Sintašta</a:t>
            </a:r>
            <a:endParaRPr lang="de-DE" dirty="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smtClean="0">
                <a:latin typeface="+mj-lt"/>
                <a:cs typeface="+mn-cs"/>
              </a:rPr>
              <a:t>(Rusko)</a:t>
            </a:r>
            <a:endParaRPr lang="sk-SK" dirty="0">
              <a:latin typeface="+mj-lt"/>
              <a:cs typeface="+mn-cs"/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>
            <a:off x="6689725" y="2227263"/>
            <a:ext cx="1050925" cy="12731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251936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ovná spojovacia šípka 10"/>
          <p:cNvCxnSpPr/>
          <p:nvPr/>
        </p:nvCxnSpPr>
        <p:spPr>
          <a:xfrm flipH="1">
            <a:off x="2195513" y="2227263"/>
            <a:ext cx="793750" cy="76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0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661"/>
            <a:ext cx="9144000" cy="48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1106983" y="5843339"/>
            <a:ext cx="693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Kultúrne kontakty v staršej dobe bronzovej I. (2000-1700 pred n. l.)</a:t>
            </a:r>
            <a:endParaRPr lang="sk-SK" dirty="0">
              <a:latin typeface="+mj-lt"/>
            </a:endParaRPr>
          </a:p>
        </p:txBody>
      </p:sp>
      <p:cxnSp>
        <p:nvCxnSpPr>
          <p:cNvPr id="5" name="Rovná spojovacia šípka 4"/>
          <p:cNvCxnSpPr/>
          <p:nvPr/>
        </p:nvCxnSpPr>
        <p:spPr>
          <a:xfrm flipV="1">
            <a:off x="3707904" y="2780928"/>
            <a:ext cx="4536504" cy="64807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4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IMG_115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500" y="0"/>
            <a:ext cx="7263000" cy="484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asonyomon.hu/wordpress/wp-content/uploads/2012/03/pocsaj-kocsi2-300x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538" y="4338000"/>
            <a:ext cx="4223462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IMG_1168b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633" y="0"/>
            <a:ext cx="7264734" cy="484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280" y="3996106"/>
            <a:ext cx="4543719" cy="286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1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8" b="87064" l="31068" r="65696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2156">
            <a:off x="740783" y="2627422"/>
            <a:ext cx="2277207" cy="35915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39376" y="146135"/>
            <a:ext cx="2537811" cy="254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lokTextu 5"/>
          <p:cNvSpPr txBox="1"/>
          <p:nvPr/>
        </p:nvSpPr>
        <p:spPr>
          <a:xfrm>
            <a:off x="755576" y="6156012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Nálezy zo Slovenska</a:t>
            </a:r>
            <a:endParaRPr lang="sk-SK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188640"/>
            <a:ext cx="4392488" cy="620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5312646" y="639212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Rusko (</a:t>
            </a:r>
            <a:r>
              <a:rPr lang="sk-SK" dirty="0" err="1" smtClean="0">
                <a:latin typeface="+mj-lt"/>
              </a:rPr>
              <a:t>Zauralie</a:t>
            </a:r>
            <a:r>
              <a:rPr lang="sk-SK" dirty="0" smtClean="0">
                <a:latin typeface="+mj-lt"/>
              </a:rPr>
              <a:t>)</a:t>
            </a:r>
            <a:endParaRPr lang="sk-SK" dirty="0">
              <a:latin typeface="+mj-lt"/>
            </a:endParaRPr>
          </a:p>
        </p:txBody>
      </p:sp>
      <p:cxnSp>
        <p:nvCxnSpPr>
          <p:cNvPr id="13" name="Rovná spojovacia šípka 12"/>
          <p:cNvCxnSpPr>
            <a:endCxn id="4" idx="3"/>
          </p:cNvCxnSpPr>
          <p:nvPr/>
        </p:nvCxnSpPr>
        <p:spPr>
          <a:xfrm flipH="1">
            <a:off x="3177187" y="1196752"/>
            <a:ext cx="1466821" cy="2216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>
            <a:stCxn id="3074" idx="1"/>
          </p:cNvCxnSpPr>
          <p:nvPr/>
        </p:nvCxnSpPr>
        <p:spPr>
          <a:xfrm flipH="1">
            <a:off x="2339752" y="3290383"/>
            <a:ext cx="1728192" cy="15335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>
            <a:off x="3563888" y="146135"/>
            <a:ext cx="0" cy="653606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1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557" y="549000"/>
            <a:ext cx="5496886" cy="5760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82752" y="6488668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Nálezy keltských mincí v Bratislave a okolí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3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661"/>
            <a:ext cx="9144000" cy="48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457765" y="5843339"/>
            <a:ext cx="822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Využitie koňa a voza (mobilita) v staršej dobe bronzovej I. (2000-1700 pred n. l.)</a:t>
            </a:r>
            <a:endParaRPr lang="sk-SK" dirty="0">
              <a:latin typeface="+mj-lt"/>
            </a:endParaRPr>
          </a:p>
        </p:txBody>
      </p:sp>
      <p:cxnSp>
        <p:nvCxnSpPr>
          <p:cNvPr id="5" name="Rovná spojovacia šípka 4"/>
          <p:cNvCxnSpPr/>
          <p:nvPr/>
        </p:nvCxnSpPr>
        <p:spPr>
          <a:xfrm flipV="1">
            <a:off x="3707904" y="2780928"/>
            <a:ext cx="4536504" cy="64807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img4.wikia.nocookie.net/__cb20131003083200/guyderambaud/fr/images/c/ce/Aca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7941" y="-15763"/>
            <a:ext cx="2576059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sonyomon.hu/wordpress/wp-content/uploads/2012/03/pocsaj-kocsi2-300x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506" y="3573016"/>
            <a:ext cx="96547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cheologienadosah.cz/sites/default/files/obrazky/depot_z_doby_bronzove_-_jantarovy_nahrdelnik_divci_kamen_-_mric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3449168"/>
            <a:ext cx="4718305" cy="318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Zaloha\Zaloha1\Obrázky\Beaker Days 2014\P4330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5184576" cy="2890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79512" y="3079836"/>
            <a:ext cx="105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j-lt"/>
              </a:rPr>
              <a:t>Vráble</a:t>
            </a:r>
            <a:endParaRPr lang="sk-SK" dirty="0">
              <a:latin typeface="+mj-lt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987824" y="62619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err="1" smtClean="0">
                <a:latin typeface="+mj-lt"/>
              </a:rPr>
              <a:t>Mykény</a:t>
            </a:r>
            <a:endParaRPr lang="sk-SK" dirty="0"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006194" y="18882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 smtClean="0">
                <a:latin typeface="+mj-lt"/>
              </a:rPr>
              <a:t>Jantár baltického pôvodu</a:t>
            </a: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78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661"/>
            <a:ext cx="9144000" cy="48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2000639" y="5843339"/>
            <a:ext cx="514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Trasa „jantárovej cesty“ v staršej dobe bronzovej</a:t>
            </a:r>
            <a:endParaRPr lang="sk-SK" dirty="0">
              <a:latin typeface="+mj-lt"/>
            </a:endParaRPr>
          </a:p>
        </p:txBody>
      </p:sp>
      <p:cxnSp>
        <p:nvCxnSpPr>
          <p:cNvPr id="3" name="Rovná spojovacia šípka 2"/>
          <p:cNvCxnSpPr/>
          <p:nvPr/>
        </p:nvCxnSpPr>
        <p:spPr>
          <a:xfrm flipH="1">
            <a:off x="3635896" y="2420888"/>
            <a:ext cx="144016" cy="86409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3635896" y="3573016"/>
            <a:ext cx="432048" cy="1512168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3995936" y="5039598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b="1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Mykény</a:t>
            </a:r>
            <a:endParaRPr lang="sk-SK" sz="1100" b="1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661"/>
            <a:ext cx="9144000" cy="48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Rovná spojovacia šípka 13"/>
          <p:cNvCxnSpPr/>
          <p:nvPr/>
        </p:nvCxnSpPr>
        <p:spPr>
          <a:xfrm flipH="1" flipV="1">
            <a:off x="3707904" y="3573016"/>
            <a:ext cx="792088" cy="1440161"/>
          </a:xfrm>
          <a:prstGeom prst="straightConnector1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/>
          <p:cNvSpPr txBox="1"/>
          <p:nvPr/>
        </p:nvSpPr>
        <p:spPr>
          <a:xfrm>
            <a:off x="2111237" y="5843339"/>
            <a:ext cx="492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Staršia doba bronzová II. (1700-1450 pred n. l.)</a:t>
            </a:r>
            <a:endParaRPr lang="sk-SK" dirty="0"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707904" y="5157192"/>
            <a:ext cx="1628562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000" b="1" dirty="0" smtClean="0">
                <a:latin typeface="+mj-lt"/>
                <a:cs typeface="Arial" panose="020B0604020202020204" pitchFamily="34" charset="0"/>
              </a:rPr>
              <a:t>Východné Stredomorie &amp; </a:t>
            </a:r>
            <a:r>
              <a:rPr lang="sk-SK" sz="1000" b="1" dirty="0" err="1" smtClean="0">
                <a:latin typeface="+mj-lt"/>
                <a:cs typeface="Arial" panose="020B0604020202020204" pitchFamily="34" charset="0"/>
              </a:rPr>
              <a:t>Anatólia</a:t>
            </a:r>
            <a:endParaRPr lang="sk-SK" sz="10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7" b="97003" l="9610" r="89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81" y="764704"/>
            <a:ext cx="292011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302719"/>
            <a:ext cx="3022192" cy="297497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124" y="423376"/>
            <a:ext cx="2818008" cy="217164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561727" y="5589240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Slovensko</a:t>
            </a:r>
            <a:endParaRPr lang="sk-SK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551911" y="2596710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Slovensko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380133" y="628007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Grécko (</a:t>
            </a:r>
            <a:r>
              <a:rPr lang="sk-SK" dirty="0" err="1" smtClean="0">
                <a:latin typeface="+mj-lt"/>
              </a:rPr>
              <a:t>Mykény</a:t>
            </a:r>
            <a:r>
              <a:rPr lang="sk-SK" dirty="0" smtClean="0">
                <a:latin typeface="+mj-lt"/>
              </a:rPr>
              <a:t>)</a:t>
            </a:r>
            <a:endParaRPr lang="sk-SK" dirty="0">
              <a:latin typeface="+mj-lt"/>
            </a:endParaRPr>
          </a:p>
        </p:txBody>
      </p:sp>
      <p:cxnSp>
        <p:nvCxnSpPr>
          <p:cNvPr id="10" name="Rovná spojovacia šípka 9"/>
          <p:cNvCxnSpPr>
            <a:stCxn id="4" idx="1"/>
          </p:cNvCxnSpPr>
          <p:nvPr/>
        </p:nvCxnSpPr>
        <p:spPr>
          <a:xfrm flipH="1" flipV="1">
            <a:off x="3059832" y="3176972"/>
            <a:ext cx="1800200" cy="16132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>
            <a:stCxn id="4" idx="0"/>
            <a:endCxn id="5" idx="2"/>
          </p:cNvCxnSpPr>
          <p:nvPr/>
        </p:nvCxnSpPr>
        <p:spPr>
          <a:xfrm flipV="1">
            <a:off x="6371128" y="2595017"/>
            <a:ext cx="0" cy="7077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/>
          <p:cNvSpPr txBox="1"/>
          <p:nvPr/>
        </p:nvSpPr>
        <p:spPr>
          <a:xfrm>
            <a:off x="251520" y="303039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+mj-lt"/>
              </a:rPr>
              <a:t>Výzdoba </a:t>
            </a:r>
            <a:r>
              <a:rPr lang="sk-SK" sz="2400" dirty="0" err="1" smtClean="0">
                <a:latin typeface="+mj-lt"/>
              </a:rPr>
              <a:t>mykénskou</a:t>
            </a:r>
            <a:r>
              <a:rPr lang="sk-SK" sz="2400" dirty="0" smtClean="0">
                <a:latin typeface="+mj-lt"/>
              </a:rPr>
              <a:t> vlnovkou</a:t>
            </a:r>
            <a:endParaRPr lang="sk-SK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45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608" y="519004"/>
            <a:ext cx="2401824" cy="215798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580" y="3718746"/>
            <a:ext cx="2150852" cy="210356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519004"/>
            <a:ext cx="1761312" cy="18623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519004"/>
            <a:ext cx="184752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31143" y="199537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Vráble</a:t>
            </a:r>
            <a:endParaRPr lang="sk-SK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275856" y="2364711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Veľká Lomnica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946424" y="58223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Košice</a:t>
            </a:r>
            <a:endParaRPr lang="sk-SK" dirty="0">
              <a:latin typeface="+mj-lt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384120" y="267698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Veľká Lomnica</a:t>
            </a:r>
            <a:endParaRPr lang="sk-SK" dirty="0">
              <a:latin typeface="+mj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56956" y="6133530"/>
            <a:ext cx="351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Lineárne písmo A. </a:t>
            </a:r>
            <a:r>
              <a:rPr lang="sk-SK" dirty="0" err="1" smtClean="0">
                <a:latin typeface="+mj-lt"/>
              </a:rPr>
              <a:t>Petras</a:t>
            </a:r>
            <a:r>
              <a:rPr lang="sk-SK" dirty="0" smtClean="0">
                <a:latin typeface="+mj-lt"/>
              </a:rPr>
              <a:t>, Kréta.</a:t>
            </a:r>
            <a:endParaRPr lang="sk-SK" dirty="0"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28105"/>
            <a:ext cx="3396605" cy="24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Rovná spojnica 11"/>
          <p:cNvCxnSpPr/>
          <p:nvPr/>
        </p:nvCxnSpPr>
        <p:spPr>
          <a:xfrm>
            <a:off x="0" y="3356992"/>
            <a:ext cx="4012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>
            <a:off x="4007240" y="3356992"/>
            <a:ext cx="0" cy="3501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6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22" t="7413" r="2523" b="47610"/>
          <a:stretch/>
        </p:blipFill>
        <p:spPr>
          <a:xfrm>
            <a:off x="3492290" y="1809000"/>
            <a:ext cx="228934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80" y="1809000"/>
            <a:ext cx="278078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lokTextu 5"/>
          <p:cNvSpPr txBox="1">
            <a:spLocks noChangeArrowheads="1"/>
          </p:cNvSpPr>
          <p:nvPr/>
        </p:nvSpPr>
        <p:spPr bwMode="auto">
          <a:xfrm>
            <a:off x="2771800" y="5012149"/>
            <a:ext cx="1176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sk-SK" dirty="0" smtClean="0"/>
              <a:t>Slovensko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839" y="1809000"/>
            <a:ext cx="2541297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lokTextu 7"/>
          <p:cNvSpPr txBox="1">
            <a:spLocks noChangeArrowheads="1"/>
          </p:cNvSpPr>
          <p:nvPr/>
        </p:nvSpPr>
        <p:spPr bwMode="auto">
          <a:xfrm>
            <a:off x="6660232" y="5012149"/>
            <a:ext cx="1926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sk-SK" dirty="0" smtClean="0"/>
              <a:t>Tepe </a:t>
            </a:r>
            <a:r>
              <a:rPr lang="sk-SK" dirty="0" err="1" smtClean="0"/>
              <a:t>Gaura</a:t>
            </a:r>
            <a:r>
              <a:rPr lang="sk-SK" dirty="0" smtClean="0"/>
              <a:t> (Irak)</a:t>
            </a:r>
            <a:endParaRPr lang="sk-SK" dirty="0"/>
          </a:p>
        </p:txBody>
      </p:sp>
      <p:cxnSp>
        <p:nvCxnSpPr>
          <p:cNvPr id="9" name="Rovná spojnica 8"/>
          <p:cNvCxnSpPr/>
          <p:nvPr/>
        </p:nvCxnSpPr>
        <p:spPr>
          <a:xfrm>
            <a:off x="6040441" y="202332"/>
            <a:ext cx="0" cy="6453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/>
          <p:cNvSpPr txBox="1"/>
          <p:nvPr/>
        </p:nvSpPr>
        <p:spPr>
          <a:xfrm>
            <a:off x="424380" y="260648"/>
            <a:ext cx="2773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sk-SK"/>
            </a:defPPr>
            <a:lvl1pPr>
              <a:defRPr>
                <a:latin typeface="Constantia" pitchFamily="18" charset="0"/>
              </a:defRPr>
            </a:lvl1pPr>
            <a:lvl2pPr marL="742950" indent="-285750">
              <a:defRPr>
                <a:latin typeface="Constantia" pitchFamily="18" charset="0"/>
              </a:defRPr>
            </a:lvl2pPr>
            <a:lvl3pPr marL="1143000" indent="-228600">
              <a:defRPr>
                <a:latin typeface="Constantia" pitchFamily="18" charset="0"/>
              </a:defRPr>
            </a:lvl3pPr>
            <a:lvl4pPr marL="1600200" indent="-228600">
              <a:defRPr>
                <a:latin typeface="Constantia" pitchFamily="18" charset="0"/>
              </a:defRPr>
            </a:lvl4pPr>
            <a:lvl5pPr marL="2057400" indent="-228600">
              <a:defRPr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</a:defRPr>
            </a:lvl9pPr>
          </a:lstStyle>
          <a:p>
            <a:r>
              <a:rPr lang="sk-SK" sz="2400" dirty="0"/>
              <a:t>Destilačné prístroje</a:t>
            </a:r>
          </a:p>
        </p:txBody>
      </p:sp>
    </p:spTree>
    <p:extLst>
      <p:ext uri="{BB962C8B-B14F-4D97-AF65-F5344CB8AC3E}">
        <p14:creationId xmlns:p14="http://schemas.microsoft.com/office/powerpoint/2010/main" val="12882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661"/>
            <a:ext cx="9144000" cy="48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2111237" y="5843339"/>
            <a:ext cx="492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Staršia doba bronzová II. (1700-1450 pred n. l.)</a:t>
            </a:r>
            <a:endParaRPr lang="sk-SK" dirty="0"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707904" y="5157192"/>
            <a:ext cx="1628562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Východné Stredomorie &amp; </a:t>
            </a:r>
            <a:r>
              <a:rPr lang="sk-SK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Anatólia</a:t>
            </a:r>
            <a:endParaRPr lang="sk-SK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528294" y="4644652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50" b="1" dirty="0" smtClean="0">
                <a:effectLst>
                  <a:glow rad="165100">
                    <a:schemeClr val="bg1">
                      <a:alpha val="60000"/>
                    </a:schemeClr>
                  </a:glow>
                </a:effectLst>
              </a:rPr>
              <a:t>Trója</a:t>
            </a:r>
            <a:endParaRPr lang="sk-SK" sz="1050" b="1" dirty="0">
              <a:effectLst>
                <a:glow rad="1651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Ovál 9"/>
          <p:cNvSpPr/>
          <p:nvPr/>
        </p:nvSpPr>
        <p:spPr>
          <a:xfrm>
            <a:off x="4577278" y="483326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>
            <a:off x="6150214" y="515710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6129066" y="4928499"/>
            <a:ext cx="925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50" b="1" dirty="0" smtClean="0"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Tepe </a:t>
            </a:r>
            <a:r>
              <a:rPr lang="sk-SK" sz="1050" b="1" dirty="0" err="1" smtClean="0"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Gaura</a:t>
            </a:r>
            <a:endParaRPr lang="sk-SK" sz="1050" b="1" dirty="0">
              <a:effectLst>
                <a:glow rad="1778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6" name="Ovál 15"/>
          <p:cNvSpPr/>
          <p:nvPr/>
        </p:nvSpPr>
        <p:spPr>
          <a:xfrm>
            <a:off x="3905114" y="3410008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3995936" y="3247092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50" b="1" dirty="0" err="1" smtClean="0">
                <a:effectLst>
                  <a:glow rad="165100">
                    <a:schemeClr val="bg1">
                      <a:alpha val="60000"/>
                    </a:schemeClr>
                  </a:glow>
                </a:effectLst>
              </a:rPr>
              <a:t>S.Štvrtok</a:t>
            </a:r>
            <a:endParaRPr lang="sk-SK" sz="1050" b="1" dirty="0">
              <a:effectLst>
                <a:glow rad="1651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20" name="Rovná spojovacia šípka 19"/>
          <p:cNvCxnSpPr/>
          <p:nvPr/>
        </p:nvCxnSpPr>
        <p:spPr>
          <a:xfrm flipH="1" flipV="1">
            <a:off x="4067944" y="3482008"/>
            <a:ext cx="2449210" cy="145337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>
            <a:stCxn id="9" idx="1"/>
          </p:cNvCxnSpPr>
          <p:nvPr/>
        </p:nvCxnSpPr>
        <p:spPr>
          <a:xfrm flipH="1" flipV="1">
            <a:off x="3977114" y="3573016"/>
            <a:ext cx="551180" cy="11985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4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9525"/>
            <a:ext cx="8248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BlokTextu 3"/>
          <p:cNvSpPr txBox="1">
            <a:spLocks noChangeArrowheads="1"/>
          </p:cNvSpPr>
          <p:nvPr/>
        </p:nvSpPr>
        <p:spPr bwMode="auto">
          <a:xfrm>
            <a:off x="1998663" y="1533525"/>
            <a:ext cx="2159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A</a:t>
            </a:r>
          </a:p>
        </p:txBody>
      </p:sp>
      <p:sp>
        <p:nvSpPr>
          <p:cNvPr id="101380" name="BlokTextu 4"/>
          <p:cNvSpPr txBox="1">
            <a:spLocks noChangeArrowheads="1"/>
          </p:cNvSpPr>
          <p:nvPr/>
        </p:nvSpPr>
        <p:spPr bwMode="auto">
          <a:xfrm>
            <a:off x="2070100" y="977900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C</a:t>
            </a:r>
          </a:p>
        </p:txBody>
      </p:sp>
      <p:sp>
        <p:nvSpPr>
          <p:cNvPr id="101381" name="BlokTextu 5"/>
          <p:cNvSpPr txBox="1">
            <a:spLocks noChangeArrowheads="1"/>
          </p:cNvSpPr>
          <p:nvPr/>
        </p:nvSpPr>
        <p:spPr bwMode="auto">
          <a:xfrm>
            <a:off x="1998663" y="1214438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sz="1400"/>
              <a:t>B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443931" y="5451903"/>
            <a:ext cx="20358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200" b="1" dirty="0" err="1" smtClean="0">
                <a:solidFill>
                  <a:sysClr val="windowText" lastClr="000000"/>
                </a:solidFill>
                <a:latin typeface="+mj-lt"/>
              </a:rPr>
              <a:t>LnK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 - priekopa, pôdorysy domov</a:t>
            </a:r>
          </a:p>
          <a:p>
            <a:r>
              <a:rPr lang="sk-SK" sz="1200" b="1" dirty="0" smtClean="0">
                <a:solidFill>
                  <a:sysClr val="windowText" lastClr="000000"/>
                </a:solidFill>
                <a:latin typeface="+mj-lt"/>
              </a:rPr>
              <a:t>Staršia doba bronzová 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- priekopa, val, domy a jamy</a:t>
            </a:r>
          </a:p>
          <a:p>
            <a:r>
              <a:rPr lang="sk-SK" sz="1200" b="1" dirty="0" smtClean="0">
                <a:solidFill>
                  <a:sysClr val="windowText" lastClr="000000"/>
                </a:solidFill>
                <a:latin typeface="+mj-lt"/>
              </a:rPr>
              <a:t>Doba rímska </a:t>
            </a:r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- krátkodobý tábor</a:t>
            </a:r>
            <a:endParaRPr lang="sk-SK" sz="1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760453" y="4666891"/>
            <a:ext cx="95090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200" dirty="0" smtClean="0">
                <a:solidFill>
                  <a:sysClr val="windowText" lastClr="000000"/>
                </a:solidFill>
                <a:latin typeface="+mj-lt"/>
              </a:rPr>
              <a:t>Pohrebisko</a:t>
            </a:r>
            <a:endParaRPr lang="sk-SK" sz="1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Ovál 3"/>
          <p:cNvSpPr/>
          <p:nvPr/>
        </p:nvSpPr>
        <p:spPr>
          <a:xfrm rot="2054288">
            <a:off x="1899016" y="3977594"/>
            <a:ext cx="2884672" cy="17635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 rot="1748842">
            <a:off x="686099" y="2936992"/>
            <a:ext cx="1711242" cy="1171166"/>
          </a:xfrm>
          <a:prstGeom prst="ellipse">
            <a:avLst/>
          </a:prstGeom>
          <a:noFill/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992"/>
            <a:ext cx="459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000" y="296992"/>
            <a:ext cx="459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1008"/>
            <a:ext cx="459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000" y="3501008"/>
            <a:ext cx="459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153" y="549000"/>
            <a:ext cx="5427694" cy="5760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919144" y="6488668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Rímske a germánske náleziská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04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4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618000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000" y="1953016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1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7554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3370962"/>
            <a:ext cx="7092280" cy="348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9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413043"/>
            <a:ext cx="5220072" cy="34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61982" cy="404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5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2936"/>
            <a:ext cx="4268533" cy="400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3789040"/>
            <a:ext cx="2604627" cy="239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451" y="1"/>
            <a:ext cx="481946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Rovná spojovacia šípka 5"/>
          <p:cNvCxnSpPr/>
          <p:nvPr/>
        </p:nvCxnSpPr>
        <p:spPr>
          <a:xfrm>
            <a:off x="3347864" y="4913465"/>
            <a:ext cx="266429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523"/>
            <a:ext cx="780652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900" y="3209933"/>
            <a:ext cx="5472100" cy="364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1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64269" cy="603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06796" y="2120798"/>
            <a:ext cx="5949282" cy="352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4410075" y="603632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Hrob 262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00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2" y="79902"/>
            <a:ext cx="3494708" cy="501317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697" y="79902"/>
            <a:ext cx="4039678" cy="508518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638" y="3781146"/>
            <a:ext cx="3009625" cy="299695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08373" y="592851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Hrob 262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16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622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555" y="548680"/>
            <a:ext cx="334963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022" y="2808312"/>
            <a:ext cx="309829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5362217" y="17934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Hrob 20</a:t>
            </a:r>
            <a:endParaRPr lang="sk-SK" dirty="0">
              <a:latin typeface="+mj-lt"/>
            </a:endParaRPr>
          </a:p>
        </p:txBody>
      </p:sp>
      <p:cxnSp>
        <p:nvCxnSpPr>
          <p:cNvPr id="7" name="Rovná spojovacia šípka 6"/>
          <p:cNvCxnSpPr/>
          <p:nvPr/>
        </p:nvCxnSpPr>
        <p:spPr>
          <a:xfrm flipV="1">
            <a:off x="2610035" y="1784413"/>
            <a:ext cx="2104008" cy="3347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V="1">
            <a:off x="2086252" y="4935984"/>
            <a:ext cx="4012707" cy="497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65953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974" y="3114432"/>
            <a:ext cx="6111025" cy="373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6065952" y="2666324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Bohatý hrob ženy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49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978" y="549000"/>
            <a:ext cx="5396045" cy="5760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299857" y="64886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Nálezy z 9.-10. storočia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26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3" y="0"/>
            <a:ext cx="7517850" cy="54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7032"/>
            <a:ext cx="5200187" cy="312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Rovná spojovacia šípka 4"/>
          <p:cNvCxnSpPr/>
          <p:nvPr/>
        </p:nvCxnSpPr>
        <p:spPr>
          <a:xfrm flipH="1">
            <a:off x="2699792" y="1916832"/>
            <a:ext cx="2160240" cy="25922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039156" cy="454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62" y="4151770"/>
            <a:ext cx="2723597" cy="2419095"/>
          </a:xfrm>
          <a:prstGeom prst="rect">
            <a:avLst/>
          </a:prstGeom>
        </p:spPr>
      </p:pic>
      <p:cxnSp>
        <p:nvCxnSpPr>
          <p:cNvPr id="5" name="Rovná spojovacia šípka 4"/>
          <p:cNvCxnSpPr/>
          <p:nvPr/>
        </p:nvCxnSpPr>
        <p:spPr>
          <a:xfrm>
            <a:off x="4270075" y="1509623"/>
            <a:ext cx="2493034" cy="30364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 rot="1181359">
            <a:off x="2998318" y="2831091"/>
            <a:ext cx="804635" cy="5695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88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381000"/>
            <a:ext cx="75438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083" y="-747082"/>
            <a:ext cx="4063014" cy="555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469" y="3536720"/>
            <a:ext cx="5529532" cy="332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5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259"/>
            <a:ext cx="9144000" cy="590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0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0" t="21550" r="13467"/>
          <a:stretch/>
        </p:blipFill>
        <p:spPr>
          <a:xfrm>
            <a:off x="338007" y="392832"/>
            <a:ext cx="8467987" cy="607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6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4400" dirty="0" smtClean="0"/>
              <a:t>Prítomnosť prvých historicky známych etník</a:t>
            </a:r>
            <a:endParaRPr lang="sk-SK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6. storočie pred n. l.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78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5342500" y="2675465"/>
            <a:ext cx="279400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90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1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000" y="3258000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795867" y="477520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Pec na pečenie chleba</a:t>
            </a:r>
            <a:endParaRPr lang="sk-SK" dirty="0">
              <a:latin typeface="+mj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593095" y="0"/>
            <a:ext cx="1806905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+mj-lt"/>
              </a:rPr>
              <a:t>V priebehu </a:t>
            </a:r>
            <a:r>
              <a:rPr lang="sk-SK" sz="1400" dirty="0" err="1" smtClean="0">
                <a:latin typeface="+mj-lt"/>
              </a:rPr>
              <a:t>odkryvu</a:t>
            </a:r>
            <a:endParaRPr lang="sk-SK" sz="1400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8044019" y="3293533"/>
            <a:ext cx="1099981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sk-SK" sz="1400" dirty="0" smtClean="0">
                <a:latin typeface="+mj-lt"/>
              </a:rPr>
              <a:t>Po </a:t>
            </a:r>
            <a:r>
              <a:rPr lang="sk-SK" sz="1400" dirty="0" err="1" smtClean="0">
                <a:latin typeface="+mj-lt"/>
              </a:rPr>
              <a:t>odkryve</a:t>
            </a:r>
            <a:endParaRPr lang="sk-SK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34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503" y="549000"/>
            <a:ext cx="5446994" cy="5760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12082" y="6488668"/>
            <a:ext cx="571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Rekonštrukcia dunajských ramien pred ich reguláciou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9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20666"/>
            <a:ext cx="4371417" cy="381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1331640" y="5836622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latin typeface="+mj-lt"/>
              </a:rPr>
              <a:t>Skýti</a:t>
            </a:r>
            <a:r>
              <a:rPr lang="sk-SK" dirty="0" smtClean="0">
                <a:latin typeface="+mj-lt"/>
              </a:rPr>
              <a:t> (6. storočie pred n. l.)</a:t>
            </a:r>
            <a:endParaRPr lang="sk-SK" dirty="0">
              <a:latin typeface="+mj-lt"/>
            </a:endParaRPr>
          </a:p>
        </p:txBody>
      </p:sp>
      <p:pic>
        <p:nvPicPr>
          <p:cNvPr id="8194" name="Picture 2" descr="http://files.szittya-ijasz.webnode.hu/200000030-bab9fbbb69/5a9b1x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287" y="3581399"/>
            <a:ext cx="381000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802" y="231131"/>
            <a:ext cx="4068969" cy="257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8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923" y="626560"/>
            <a:ext cx="6704154" cy="516650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112305" y="5793065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err="1" smtClean="0">
                <a:latin typeface="+mj-lt"/>
              </a:rPr>
              <a:t>Skýti</a:t>
            </a:r>
            <a:r>
              <a:rPr lang="sk-SK" dirty="0" smtClean="0">
                <a:latin typeface="+mj-lt"/>
              </a:rPr>
              <a:t> (6. storočie pred n. l.)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5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1871" y="1387737"/>
            <a:ext cx="7300259" cy="1731982"/>
          </a:xfrm>
        </p:spPr>
        <p:txBody>
          <a:bodyPr/>
          <a:lstStyle/>
          <a:p>
            <a:r>
              <a:rPr lang="sk-SK" dirty="0" smtClean="0"/>
              <a:t>Dočasné vojenské tábory </a:t>
            </a:r>
            <a:r>
              <a:rPr lang="sk-SK" dirty="0"/>
              <a:t>z doby rímskej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2. polovica 2. storočia n. l.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711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33" y="0"/>
            <a:ext cx="7112466" cy="611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Vrable_Geomagnetik_Umz_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3679"/>
            <a:ext cx="3071802" cy="2544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6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IMG_46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19" y="285728"/>
            <a:ext cx="4444417" cy="25000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ovéPole 6"/>
          <p:cNvSpPr txBox="1"/>
          <p:nvPr/>
        </p:nvSpPr>
        <p:spPr>
          <a:xfrm>
            <a:off x="285720" y="2412980"/>
            <a:ext cx="73770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ysClr val="windowText" lastClr="000000"/>
                </a:solidFill>
                <a:latin typeface="+mj-lt"/>
              </a:rPr>
              <a:t>Rez 4</a:t>
            </a:r>
            <a:endParaRPr lang="cs-CZ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22151" y="567297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Rez priekopami</a:t>
            </a:r>
            <a:endParaRPr lang="cs-CZ" dirty="0">
              <a:latin typeface="+mj-lt"/>
            </a:endParaRPr>
          </a:p>
        </p:txBody>
      </p:sp>
      <p:pic>
        <p:nvPicPr>
          <p:cNvPr id="2" name="Obrázek 1" descr="IMG_459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8431" y="2062716"/>
            <a:ext cx="5431654" cy="22430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ázek 3" descr="IMG_464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877" y="3760668"/>
            <a:ext cx="4444417" cy="28356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859877" y="6226976"/>
            <a:ext cx="73770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>
            <a:defPPr>
              <a:defRPr lang="sk-SK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k-SK" dirty="0">
                <a:solidFill>
                  <a:sysClr val="windowText" lastClr="000000"/>
                </a:solidFill>
              </a:rPr>
              <a:t>Rez 8</a:t>
            </a:r>
            <a:endParaRPr lang="cs-CZ" dirty="0">
              <a:solidFill>
                <a:sysClr val="windowText" lastClr="0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182385" y="3936442"/>
            <a:ext cx="73770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>
            <a:defPPr>
              <a:defRPr lang="sk-SK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k-SK" dirty="0">
                <a:solidFill>
                  <a:sysClr val="windowText" lastClr="000000"/>
                </a:solidFill>
              </a:rPr>
              <a:t>Rez 6</a:t>
            </a:r>
            <a:endParaRPr lang="cs-CZ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5" grpId="0" animBg="1"/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IMG_00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119" y="275625"/>
            <a:ext cx="1330291" cy="911496"/>
          </a:xfrm>
          <a:prstGeom prst="rect">
            <a:avLst/>
          </a:prstGeom>
        </p:spPr>
      </p:pic>
      <p:pic>
        <p:nvPicPr>
          <p:cNvPr id="3" name="Obrázek 2" descr="Vráble_zber_táb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9" y="4455042"/>
            <a:ext cx="3202580" cy="2137519"/>
          </a:xfrm>
          <a:prstGeom prst="rect">
            <a:avLst/>
          </a:prstGeom>
        </p:spPr>
      </p:pic>
      <p:pic>
        <p:nvPicPr>
          <p:cNvPr id="4" name="Obrázek 3" descr="spona_3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800" y="1377813"/>
            <a:ext cx="1466088" cy="1443990"/>
          </a:xfrm>
          <a:prstGeom prst="rect">
            <a:avLst/>
          </a:prstGeom>
        </p:spPr>
      </p:pic>
      <p:pic>
        <p:nvPicPr>
          <p:cNvPr id="8" name="Obrázek 7" descr="spona_1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20" y="1187121"/>
            <a:ext cx="1466850" cy="3055620"/>
          </a:xfrm>
          <a:prstGeom prst="rect">
            <a:avLst/>
          </a:prstGeom>
        </p:spPr>
      </p:pic>
      <p:pic>
        <p:nvPicPr>
          <p:cNvPr id="9" name="Obrázek 8" descr="spona_2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38915" y="1010417"/>
            <a:ext cx="1726692" cy="1619250"/>
          </a:xfrm>
          <a:prstGeom prst="rect">
            <a:avLst/>
          </a:prstGeom>
        </p:spPr>
      </p:pic>
      <p:pic>
        <p:nvPicPr>
          <p:cNvPr id="10" name="Obrázek 9" descr="IMG_000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9339" y="643021"/>
            <a:ext cx="1143009" cy="734792"/>
          </a:xfrm>
          <a:prstGeom prst="rect">
            <a:avLst/>
          </a:prstGeom>
        </p:spPr>
      </p:pic>
      <p:pic>
        <p:nvPicPr>
          <p:cNvPr id="11" name="Obrázek 10" descr="IMG_0014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8914" y="319495"/>
            <a:ext cx="1714512" cy="690922"/>
          </a:xfrm>
          <a:prstGeom prst="rect">
            <a:avLst/>
          </a:prstGeom>
        </p:spPr>
      </p:pic>
      <p:pic>
        <p:nvPicPr>
          <p:cNvPr id="13" name="Obrázek 12" descr="Vráble_olovo.t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493" y="2835181"/>
            <a:ext cx="1810512" cy="2344674"/>
          </a:xfrm>
          <a:prstGeom prst="rect">
            <a:avLst/>
          </a:prstGeom>
        </p:spPr>
      </p:pic>
      <p:pic>
        <p:nvPicPr>
          <p:cNvPr id="14" name="Obrázek 13" descr="IMG_0026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37" y="5179855"/>
            <a:ext cx="1143008" cy="1357298"/>
          </a:xfrm>
          <a:prstGeom prst="rect">
            <a:avLst/>
          </a:prstGeom>
        </p:spPr>
      </p:pic>
      <p:pic>
        <p:nvPicPr>
          <p:cNvPr id="15" name="Obrázek 14" descr="IMG_0024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4245" y="5179855"/>
            <a:ext cx="1428760" cy="1357322"/>
          </a:xfrm>
          <a:prstGeom prst="rect">
            <a:avLst/>
          </a:prstGeom>
        </p:spPr>
      </p:pic>
      <p:pic>
        <p:nvPicPr>
          <p:cNvPr id="16" name="Obrázek 15" descr="IMG_002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1039" y="5179831"/>
            <a:ext cx="1500198" cy="1357322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016767" y="3456543"/>
            <a:ext cx="465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Nálezy z areálov rímskych táborov</a:t>
            </a:r>
            <a:endParaRPr lang="cs-CZ" dirty="0">
              <a:latin typeface="+mj-lt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5779698" y="479628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+mj-lt"/>
              </a:rPr>
              <a:t>Olovnica</a:t>
            </a:r>
            <a:endParaRPr lang="sk-SK" dirty="0">
              <a:latin typeface="+mj-lt"/>
            </a:endParaRP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764704"/>
            <a:ext cx="2550778" cy="19130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65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Podorysy_tabor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0671"/>
            <a:ext cx="9144000" cy="613732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93774" y="773652"/>
            <a:ext cx="80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Mužla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43636" y="1428736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Iža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00364" y="857232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Iža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14546" y="200024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Iža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1934" y="1285860"/>
            <a:ext cx="125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Suchohrad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14942" y="114298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Chotín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358082" y="2428868"/>
            <a:ext cx="11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Cífer-Pác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42910" y="1928802"/>
            <a:ext cx="78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Závod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571868" y="4929198"/>
            <a:ext cx="114165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Vráble</a:t>
            </a:r>
            <a:endParaRPr lang="cs-CZ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072330" y="500063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Virt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85720" y="3857628"/>
            <a:ext cx="162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Hviezdoslavov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572000" y="2428868"/>
            <a:ext cx="61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Virt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8079093" y="1500174"/>
            <a:ext cx="11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Cífer-Pác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500958" y="92867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Iža</a:t>
            </a:r>
            <a:endParaRPr lang="cs-CZ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68592" y="251356"/>
            <a:ext cx="860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Tvary a rozlohy dočasných rímskych táborov na juhozápadnom Slovensku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47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" y="0"/>
            <a:ext cx="905256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6146275" y="3864990"/>
            <a:ext cx="540000" cy="54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vál 3"/>
          <p:cNvSpPr/>
          <p:nvPr/>
        </p:nvSpPr>
        <p:spPr>
          <a:xfrm>
            <a:off x="2483768" y="4338094"/>
            <a:ext cx="540000" cy="54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93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19" y="237062"/>
            <a:ext cx="1072896" cy="24384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4881"/>
            <a:ext cx="9144000" cy="323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946" y="237062"/>
            <a:ext cx="1090108" cy="24384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155" y="237062"/>
            <a:ext cx="1216543" cy="24384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940511" y="6387790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Rekonštrukcia vojenského tábora z doby rímskej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86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zaná kniha">
  <a:themeElements>
    <a:clrScheme name="Viazaná knih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Viazaná knih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azaná knih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4163</TotalTime>
  <Words>786</Words>
  <Application>Microsoft Office PowerPoint</Application>
  <PresentationFormat>Prezentácia na obrazovke (4:3)</PresentationFormat>
  <Paragraphs>224</Paragraphs>
  <Slides>103</Slides>
  <Notes>14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103</vt:i4>
      </vt:variant>
    </vt:vector>
  </HeadingPairs>
  <TitlesOfParts>
    <vt:vector size="104" baseType="lpstr">
      <vt:lpstr>Viazaná kniha</vt:lpstr>
      <vt:lpstr>Prezentácia programu PowerPoint</vt:lpstr>
      <vt:lpstr>Čo všetko skrývalo jedno nálezisko</vt:lpstr>
      <vt:lpstr>Osídlenie Petržalky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Medzinárodná spolupráca</vt:lpstr>
      <vt:lpstr>Prezentácia programu PowerPoint</vt:lpstr>
      <vt:lpstr>Prezentácia programu PowerPoint</vt:lpstr>
      <vt:lpstr>Prezentácia programu PowerPoint</vt:lpstr>
      <vt:lpstr>Ohradená neolitická osada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Opevnené „mesto“ zo staršej doby bronzovej</vt:lpstr>
      <vt:lpstr>Prezentácia programu PowerPoint</vt:lpstr>
      <vt:lpstr>Prezentácia programu PowerPoint</vt:lpstr>
      <vt:lpstr>Prezentácia programu PowerPoint</vt:lpstr>
      <vt:lpstr>Prezentácia programu PowerPoint</vt:lpstr>
      <vt:lpstr>Rastlinné mikro- a makrozvyšky</vt:lpstr>
      <vt:lpstr>Mäkkýše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Prítomnosť prvých historicky známych etník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Dočasné vojenské tábory z doby rímskej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ARU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Výsledky výskumu opevnených osád zo staršej doby bronzovej na juhozápadnom Slovensku</dc:title>
  <dc:creator>Kunova</dc:creator>
  <cp:lastModifiedBy>Peter Tóth</cp:lastModifiedBy>
  <cp:revision>391</cp:revision>
  <dcterms:created xsi:type="dcterms:W3CDTF">2007-09-27T08:38:46Z</dcterms:created>
  <dcterms:modified xsi:type="dcterms:W3CDTF">2015-02-23T16:18:26Z</dcterms:modified>
</cp:coreProperties>
</file>