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000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1773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740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721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9484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084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914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840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445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0329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296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7805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891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53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5910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616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0612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92CC3-45F3-486C-A55A-4B940FF6D916}" type="datetimeFigureOut">
              <a:rPr lang="sk-SK" smtClean="0"/>
              <a:pPr/>
              <a:t>28. 3. 2017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9B10F0-6B98-4AA7-9FFF-5CD369777B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005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zsr.sk/index.php?option=com_content&amp;view=article&amp;id=1563:hantavirusy-anhemoragicka-horuka-snrenalnym-syndromom&amp;catid=68:epidemiologia&amp;Itemid=76" TargetMode="External"/><Relationship Id="rId2" Type="http://schemas.openxmlformats.org/officeDocument/2006/relationships/hyperlink" Target="http://www.ruvzpo.sk/novinky/2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dravie.sk/clanok/53817/dokedy-este-budete-verit-mytom-o-umyvani-ruk" TargetMode="External"/><Relationship Id="rId5" Type="http://schemas.openxmlformats.org/officeDocument/2006/relationships/hyperlink" Target="http://www.wexa.sk/sk-detail-149784-ochranne-rukavice-xs-1-par.html" TargetMode="External"/><Relationship Id="rId4" Type="http://schemas.openxmlformats.org/officeDocument/2006/relationships/hyperlink" Target="http://www.vsetkoprenechty.sk/pomocky-na-nechty/1210-rusko-na-ust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Petržalská super škola </a:t>
            </a:r>
            <a:br>
              <a:rPr lang="sk-SK" sz="4000" dirty="0" smtClean="0"/>
            </a:br>
            <a:r>
              <a:rPr lang="sk-SK" sz="4000" dirty="0" smtClean="0"/>
              <a:t>IV. ročník 2016/2017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40479"/>
          </a:xfrm>
        </p:spPr>
        <p:txBody>
          <a:bodyPr>
            <a:normAutofit fontScale="25000" lnSpcReduction="20000"/>
          </a:bodyPr>
          <a:lstStyle/>
          <a:p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Téma práce: </a:t>
            </a:r>
            <a:r>
              <a:rPr lang="sk-SK" sz="5500" dirty="0" err="1" smtClean="0">
                <a:solidFill>
                  <a:schemeClr val="bg1">
                    <a:lumMod val="65000"/>
                  </a:schemeClr>
                </a:solidFill>
              </a:rPr>
              <a:t>Hantavírusy</a:t>
            </a:r>
            <a:endParaRPr lang="sk-SK" sz="55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Názov práce: </a:t>
            </a:r>
            <a:r>
              <a:rPr lang="sk-SK" sz="5500" dirty="0" err="1" smtClean="0">
                <a:solidFill>
                  <a:schemeClr val="bg1">
                    <a:lumMod val="65000"/>
                  </a:schemeClr>
                </a:solidFill>
              </a:rPr>
              <a:t>Hantavírusy</a:t>
            </a:r>
            <a:endParaRPr lang="sk-SK" sz="55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Vypracoval: </a:t>
            </a:r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Martin Baláž</a:t>
            </a:r>
          </a:p>
          <a:p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Vedúci práce: </a:t>
            </a:r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Mgr. Helena </a:t>
            </a:r>
            <a:r>
              <a:rPr lang="sk-SK" sz="5500" dirty="0" err="1" smtClean="0">
                <a:solidFill>
                  <a:schemeClr val="bg1">
                    <a:lumMod val="65000"/>
                  </a:schemeClr>
                </a:solidFill>
              </a:rPr>
              <a:t>Marczellová</a:t>
            </a:r>
            <a:r>
              <a:rPr lang="sk-SK" sz="1800" b="1" dirty="0" smtClean="0"/>
              <a:t> </a:t>
            </a:r>
            <a:endParaRPr lang="sk-SK" sz="55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Škola, trieda: </a:t>
            </a:r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ZŠ, Nobelovo </a:t>
            </a:r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námestie č. 6, </a:t>
            </a:r>
            <a:r>
              <a:rPr lang="sk-SK" sz="5500" dirty="0" smtClean="0">
                <a:solidFill>
                  <a:schemeClr val="bg1">
                    <a:lumMod val="65000"/>
                  </a:schemeClr>
                </a:solidFill>
              </a:rPr>
              <a:t>Bratislava, 7.A</a:t>
            </a:r>
            <a:endParaRPr lang="sk-SK" sz="55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44" y="240203"/>
            <a:ext cx="1584176" cy="1495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700216"/>
            <a:ext cx="9601196" cy="1585783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Ako som pomohol </a:t>
            </a:r>
            <a:r>
              <a:rPr lang="sk-SK" dirty="0" smtClean="0"/>
              <a:t>Petržalke</a:t>
            </a:r>
            <a:br>
              <a:rPr lang="sk-SK" dirty="0" smtClean="0"/>
            </a:br>
            <a:r>
              <a:rPr lang="sk-SK" sz="3100" dirty="0" smtClean="0"/>
              <a:t>Petržalke sme pomohli tak, že sme vyčistili </a:t>
            </a:r>
            <a:r>
              <a:rPr lang="sk-SK" sz="3100" dirty="0" smtClean="0"/>
              <a:t>areál školskej záhrady.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 descr="C:\Users\Ziak\AppData\Local\Temp\20170316_081936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40" y="2421924"/>
            <a:ext cx="5760720" cy="341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04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Informovaný súhlas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idx="1"/>
          </p:nvPr>
        </p:nvPicPr>
        <p:blipFill>
          <a:blip r:embed="rId2"/>
          <a:srcRect b="56528"/>
          <a:stretch>
            <a:fillRect/>
          </a:stretch>
        </p:blipFill>
        <p:spPr bwMode="auto">
          <a:xfrm>
            <a:off x="3399345" y="2557463"/>
            <a:ext cx="5393309" cy="367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74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3045" y="1006846"/>
            <a:ext cx="9601196" cy="1303867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54330" y="5198532"/>
            <a:ext cx="9353007" cy="644919"/>
          </a:xfrm>
        </p:spPr>
        <p:txBody>
          <a:bodyPr/>
          <a:lstStyle/>
          <a:p>
            <a:pPr algn="ctr"/>
            <a:r>
              <a:rPr lang="sk-SK" dirty="0" smtClean="0"/>
              <a:t>Martin Baláž, 7.A</a:t>
            </a:r>
            <a:endParaRPr lang="sk-SK" dirty="0"/>
          </a:p>
        </p:txBody>
      </p:sp>
      <p:pic>
        <p:nvPicPr>
          <p:cNvPr id="1026" name="Picture 2" descr="https://zsnobel.edupage.org/photos/skin/logo/thumbs/max1000x100t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4662" y="2417760"/>
            <a:ext cx="2871830" cy="2175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Tému </a:t>
            </a:r>
            <a:r>
              <a:rPr lang="sk-SK" dirty="0" err="1" smtClean="0"/>
              <a:t>h</a:t>
            </a:r>
            <a:r>
              <a:rPr lang="sk-SK" dirty="0" err="1" smtClean="0"/>
              <a:t>antavírusy</a:t>
            </a:r>
            <a:r>
              <a:rPr lang="sk-SK" dirty="0" smtClean="0"/>
              <a:t> </a:t>
            </a:r>
            <a:r>
              <a:rPr lang="sk-SK" dirty="0" smtClean="0"/>
              <a:t>som si vybral práve preto, že </a:t>
            </a:r>
            <a:r>
              <a:rPr lang="sk-SK" dirty="0" err="1" smtClean="0"/>
              <a:t>h</a:t>
            </a:r>
            <a:r>
              <a:rPr lang="sk-SK" dirty="0" err="1" smtClean="0"/>
              <a:t>antavírus</a:t>
            </a:r>
            <a:r>
              <a:rPr lang="sk-SK" dirty="0" smtClean="0"/>
              <a:t> </a:t>
            </a:r>
            <a:r>
              <a:rPr lang="sk-SK" dirty="0" smtClean="0"/>
              <a:t>je nebezpečný a mali by sme o </a:t>
            </a:r>
            <a:r>
              <a:rPr lang="sk-SK" dirty="0" err="1" smtClean="0"/>
              <a:t>h</a:t>
            </a:r>
            <a:r>
              <a:rPr lang="sk-SK" dirty="0" err="1" smtClean="0"/>
              <a:t>antavírusoch</a:t>
            </a:r>
            <a:r>
              <a:rPr lang="sk-SK" dirty="0" smtClean="0"/>
              <a:t> </a:t>
            </a:r>
            <a:r>
              <a:rPr lang="sk-SK" dirty="0" smtClean="0"/>
              <a:t>vedieť.</a:t>
            </a:r>
          </a:p>
          <a:p>
            <a:r>
              <a:rPr lang="sk-SK" dirty="0" smtClean="0"/>
              <a:t>Skadiaľ pochádza ako sa šíri a čo to vlastne </a:t>
            </a:r>
            <a:r>
              <a:rPr lang="sk-SK" dirty="0" err="1" smtClean="0"/>
              <a:t>h</a:t>
            </a:r>
            <a:r>
              <a:rPr lang="sk-SK" dirty="0" err="1" smtClean="0"/>
              <a:t>antavirus</a:t>
            </a:r>
            <a:r>
              <a:rPr lang="sk-SK" dirty="0" smtClean="0"/>
              <a:t> </a:t>
            </a:r>
            <a:r>
              <a:rPr lang="sk-SK" dirty="0" smtClean="0"/>
              <a:t>je.</a:t>
            </a:r>
          </a:p>
          <a:p>
            <a:r>
              <a:rPr lang="sk-SK" dirty="0" smtClean="0"/>
              <a:t>Dá sa </a:t>
            </a:r>
            <a:r>
              <a:rPr lang="sk-SK" dirty="0" err="1" smtClean="0"/>
              <a:t>h</a:t>
            </a:r>
            <a:r>
              <a:rPr lang="sk-SK" dirty="0" err="1" smtClean="0"/>
              <a:t>antavírus</a:t>
            </a:r>
            <a:r>
              <a:rPr lang="sk-SK" dirty="0" smtClean="0"/>
              <a:t> </a:t>
            </a:r>
            <a:r>
              <a:rPr lang="sk-SK" dirty="0" smtClean="0"/>
              <a:t>liečiť?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7615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Prameň nákazy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7306"/>
          </a:xfrm>
        </p:spPr>
        <p:txBody>
          <a:bodyPr/>
          <a:lstStyle/>
          <a:p>
            <a:r>
              <a:rPr lang="sk-SK" b="1" dirty="0"/>
              <a:t>Prameň nákazy:</a:t>
            </a:r>
            <a:r>
              <a:rPr lang="sk-SK" dirty="0"/>
              <a:t> prameňom nákazy sú </a:t>
            </a:r>
            <a:r>
              <a:rPr lang="sk-SK" b="1" i="1" dirty="0" smtClean="0"/>
              <a:t>infikované hlodavce</a:t>
            </a:r>
            <a:r>
              <a:rPr lang="sk-SK" dirty="0" smtClean="0"/>
              <a:t>. </a:t>
            </a:r>
            <a:r>
              <a:rPr lang="sk-SK" dirty="0"/>
              <a:t>V bývalej ČSFR bolo dokázané nosičstvo </a:t>
            </a:r>
            <a:r>
              <a:rPr lang="sk-SK" dirty="0" err="1"/>
              <a:t>hantavírusov</a:t>
            </a:r>
            <a:r>
              <a:rPr lang="sk-SK" dirty="0"/>
              <a:t> západného typu u 5 druhov  drobných cicavcov, z toho najčastejšie u hrabošov. </a:t>
            </a:r>
            <a:r>
              <a:rPr lang="sk-SK" dirty="0" err="1"/>
              <a:t>Hantavírus</a:t>
            </a:r>
            <a:r>
              <a:rPr lang="sk-SK" dirty="0"/>
              <a:t> východného typu bol dokázaný u 2 druhov myší.  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3" y="3962399"/>
            <a:ext cx="2904459" cy="1887898"/>
          </a:xfrm>
          <a:prstGeom prst="rect">
            <a:avLst/>
          </a:prstGeom>
        </p:spPr>
      </p:pic>
      <p:pic>
        <p:nvPicPr>
          <p:cNvPr id="1028" name="Picture 4" descr="Výsledok vyhľadávania obrázkov pre dopyt my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34" y="4216400"/>
            <a:ext cx="3156037" cy="1775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73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Výskyt </a:t>
            </a:r>
            <a:r>
              <a:rPr lang="sk-SK" dirty="0" err="1" smtClean="0"/>
              <a:t>h</a:t>
            </a:r>
            <a:r>
              <a:rPr lang="sk-SK" dirty="0" err="1" smtClean="0"/>
              <a:t>antavírusov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 Európe boli </a:t>
            </a:r>
            <a:r>
              <a:rPr lang="sk-SK" dirty="0" err="1"/>
              <a:t>hantavírusy</a:t>
            </a:r>
            <a:r>
              <a:rPr lang="sk-SK" dirty="0"/>
              <a:t> dokázané vo viacerých krajinách: Holandsko, Francúzsko, Veľká Británia, Bulharsko, Maďarsko, Taliansko, Rusko, Rakúsko </a:t>
            </a:r>
            <a:r>
              <a:rPr lang="sk-SK" dirty="0" smtClean="0"/>
              <a:t>atď..</a:t>
            </a:r>
          </a:p>
          <a:p>
            <a:r>
              <a:rPr lang="sk-SK" dirty="0" smtClean="0"/>
              <a:t>V</a:t>
            </a:r>
            <a:r>
              <a:rPr lang="sk-SK" dirty="0"/>
              <a:t> bývalom Československu boli prvé  prípady ochorenia zaznamenané v roku 1953 a 1954 na východnom Slovensku, neskôr aj na južnom Slovensku.</a:t>
            </a:r>
          </a:p>
        </p:txBody>
      </p:sp>
    </p:spTree>
    <p:extLst>
      <p:ext uri="{BB962C8B-B14F-4D97-AF65-F5344CB8AC3E}">
        <p14:creationId xmlns="" xmlns:p14="http://schemas.microsoft.com/office/powerpoint/2010/main" val="9111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Prenos </a:t>
            </a:r>
            <a:r>
              <a:rPr lang="sk-SK" dirty="0" err="1" smtClean="0"/>
              <a:t>h</a:t>
            </a:r>
            <a:r>
              <a:rPr lang="sk-SK" dirty="0" err="1" smtClean="0"/>
              <a:t>antavírusov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2430161"/>
            <a:ext cx="9601196" cy="3814119"/>
          </a:xfrm>
        </p:spPr>
        <p:txBody>
          <a:bodyPr>
            <a:normAutofit/>
          </a:bodyPr>
          <a:lstStyle/>
          <a:p>
            <a:r>
              <a:rPr lang="sk-SK" sz="1800" b="1" dirty="0"/>
              <a:t>Cesta prenosu:</a:t>
            </a:r>
            <a:r>
              <a:rPr lang="sk-SK" sz="1800" dirty="0"/>
              <a:t> </a:t>
            </a:r>
            <a:r>
              <a:rPr lang="sk-SK" sz="1800" b="1" i="1" dirty="0"/>
              <a:t>Infikované zviera vylučuje vírus močom, stolicou, slinami</a:t>
            </a:r>
            <a:r>
              <a:rPr lang="sk-SK" sz="1800" dirty="0"/>
              <a:t>. Človek sa nakazí stykom s uvedenými sekrétmi alebo </a:t>
            </a:r>
            <a:r>
              <a:rPr lang="sk-SK" sz="1800" dirty="0" smtClean="0"/>
              <a:t>vzniknutým </a:t>
            </a:r>
            <a:r>
              <a:rPr lang="sk-SK" sz="1800" dirty="0" err="1"/>
              <a:t>aerosolom</a:t>
            </a:r>
            <a:r>
              <a:rPr lang="sk-SK" sz="1800" dirty="0"/>
              <a:t>, menej často dôjde k nákaze pohryzením. Vstupnou bránou sú najčastejšie dýchacie cesty. </a:t>
            </a:r>
            <a:endParaRPr lang="sk-SK" sz="1800" dirty="0" smtClean="0"/>
          </a:p>
          <a:p>
            <a:r>
              <a:rPr lang="sk-SK" sz="1800" dirty="0" smtClean="0"/>
              <a:t>Prenos </a:t>
            </a:r>
            <a:r>
              <a:rPr lang="sk-SK" sz="1800" dirty="0"/>
              <a:t>medzi ľuďmi nebol zaznamenaný. Spontánne infikovaný hlodavec z prírody môže byť prameňom nákazy niekoľko mesiacov až 2 roky. Množstvo nakazených zvierat v prírode kolíše.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81" y="4222133"/>
            <a:ext cx="3444696" cy="179722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70" y="4216400"/>
            <a:ext cx="3043109" cy="1946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2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Diagnostika a </a:t>
            </a:r>
            <a:r>
              <a:rPr lang="sk-SK" dirty="0" smtClean="0"/>
              <a:t>liečba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Diagnostika</a:t>
            </a:r>
            <a:r>
              <a:rPr lang="sk-SK" dirty="0"/>
              <a:t>: </a:t>
            </a:r>
            <a:r>
              <a:rPr lang="sk-SK" dirty="0" err="1"/>
              <a:t>serologické</a:t>
            </a:r>
            <a:r>
              <a:rPr lang="sk-SK" dirty="0"/>
              <a:t> vyšetrenie krvi, pričom sa vyšetruje dvojica, príp. trojica sér</a:t>
            </a:r>
            <a:r>
              <a:rPr lang="sk-SK" dirty="0" smtClean="0"/>
              <a:t>.</a:t>
            </a:r>
            <a:endParaRPr lang="sk-SK" b="1" dirty="0"/>
          </a:p>
          <a:p>
            <a:r>
              <a:rPr lang="sk-SK" b="1" dirty="0" smtClean="0"/>
              <a:t>Liečba</a:t>
            </a:r>
            <a:r>
              <a:rPr lang="sk-SK" b="1" dirty="0"/>
              <a:t>:</a:t>
            </a:r>
            <a:r>
              <a:rPr lang="sk-SK" dirty="0"/>
              <a:t> Špecifická liečba nie je k dispozícii. </a:t>
            </a:r>
            <a:endParaRPr lang="sk-SK" dirty="0" smtClean="0"/>
          </a:p>
          <a:p>
            <a:r>
              <a:rPr lang="sk-SK" dirty="0" smtClean="0"/>
              <a:t>Symptomatická </a:t>
            </a:r>
            <a:r>
              <a:rPr lang="sk-SK" dirty="0"/>
              <a:t>liečba závisí od klinického stavu pacienta /</a:t>
            </a:r>
            <a:r>
              <a:rPr lang="sk-SK" dirty="0" err="1"/>
              <a:t>protišoková</a:t>
            </a:r>
            <a:r>
              <a:rPr lang="sk-SK" dirty="0"/>
              <a:t> liečba, rehydratácia, hemodialýza, </a:t>
            </a:r>
            <a:r>
              <a:rPr lang="sk-SK" dirty="0" smtClean="0"/>
              <a:t>atď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582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Prevencia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O</a:t>
            </a:r>
            <a:r>
              <a:rPr lang="sk-SK" dirty="0" smtClean="0"/>
              <a:t>chrana </a:t>
            </a:r>
            <a:r>
              <a:rPr lang="sk-SK" dirty="0"/>
              <a:t>spočíva v dodržiavaní hygienických návykov a </a:t>
            </a:r>
            <a:r>
              <a:rPr lang="sk-SK" dirty="0" smtClean="0"/>
              <a:t>opatrení,</a:t>
            </a:r>
            <a:endParaRPr lang="sk-SK" dirty="0" smtClean="0"/>
          </a:p>
          <a:p>
            <a:r>
              <a:rPr lang="sk-SK" dirty="0"/>
              <a:t>dodržiavanie hygienického a </a:t>
            </a:r>
            <a:r>
              <a:rPr lang="sk-SK" dirty="0" err="1"/>
              <a:t>protiepidemického</a:t>
            </a:r>
            <a:r>
              <a:rPr lang="sk-SK" dirty="0"/>
              <a:t> režimu pri pobyte a práci v prírode – umývanie rúk pred jedlom, vyhýbať sa pitiu vody z lesných studničiek, atď</a:t>
            </a:r>
            <a:r>
              <a:rPr lang="sk-SK" dirty="0" smtClean="0"/>
              <a:t>.,</a:t>
            </a:r>
            <a:endParaRPr lang="sk-SK" dirty="0"/>
          </a:p>
          <a:p>
            <a:r>
              <a:rPr lang="sk-SK" dirty="0"/>
              <a:t>zabezpečenie chát, stanov, obydlí a skladov potravín pred vniknutím </a:t>
            </a:r>
            <a:r>
              <a:rPr lang="sk-SK" dirty="0" smtClean="0"/>
              <a:t>hlodavcov,</a:t>
            </a:r>
            <a:endParaRPr lang="sk-SK" dirty="0"/>
          </a:p>
          <a:p>
            <a:r>
              <a:rPr lang="sk-SK" dirty="0"/>
              <a:t>ochrana jedla, ktoré si nosia ľudia na výlety, jedla pre lesných, poľnohospodárskych a stavebných pracovníkov v teréne, pre táboriacich </a:t>
            </a:r>
            <a:r>
              <a:rPr lang="sk-SK" dirty="0" smtClean="0"/>
              <a:t>rekreantov.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65" y="4792455"/>
            <a:ext cx="2273232" cy="1083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18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349577" y="-535460"/>
            <a:ext cx="9347884" cy="130386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5974" y="2705214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sk-SK" sz="3100" dirty="0" smtClean="0"/>
              <a:t>používanie </a:t>
            </a:r>
            <a:r>
              <a:rPr lang="sk-SK" sz="3100" dirty="0"/>
              <a:t>ochranných rukavíc pri práci v záhrade, na </a:t>
            </a:r>
            <a:r>
              <a:rPr lang="sk-SK" sz="3100" dirty="0" smtClean="0"/>
              <a:t>poli,</a:t>
            </a:r>
            <a:endParaRPr lang="sk-SK" sz="3100" dirty="0" smtClean="0"/>
          </a:p>
          <a:p>
            <a:r>
              <a:rPr lang="sk-SK" sz="3100" dirty="0"/>
              <a:t>sklady krmív, zrna,  sena a slamy - pri práci v týchto priestoroch môže dochádzať k zvíreniu vírusom kontaminovaného prachu. Preto je potrebné chrániť si dýchacie cesty pomocou rúška. Používať rúško je potrebné i pri práci so senom, slamou a zrnom vo vonkajšom prostredí na poli, či pri práci v </a:t>
            </a:r>
            <a:r>
              <a:rPr lang="sk-SK" sz="3100" dirty="0" smtClean="0"/>
              <a:t>domácnostiach,</a:t>
            </a:r>
            <a:endParaRPr lang="sk-SK" sz="3100" dirty="0"/>
          </a:p>
          <a:p>
            <a:r>
              <a:rPr lang="sk-SK" sz="3100" dirty="0"/>
              <a:t>používanie ochranných rukavíc a rúška pri prácach na starých stavbách deratizácia na plavidlách a v prístavoch, aby bol prerušený import potkanov, deratizácia aj v ľudských obydliach a na chatách pri zaznamenaní výskytu </a:t>
            </a:r>
            <a:r>
              <a:rPr lang="sk-SK" sz="3100" dirty="0" smtClean="0"/>
              <a:t>hlodavcov,</a:t>
            </a:r>
            <a:endParaRPr lang="sk-SK" sz="3100" dirty="0"/>
          </a:p>
          <a:p>
            <a:r>
              <a:rPr lang="sk-SK" sz="3100" dirty="0"/>
              <a:t> zdravotná výchova v turistických oddieloch a v letných táboroch, ale aj ostatného </a:t>
            </a:r>
            <a:r>
              <a:rPr lang="sk-SK" sz="3100" dirty="0" smtClean="0"/>
              <a:t>obyvateľstva.</a:t>
            </a:r>
            <a:endParaRPr lang="sk-SK" sz="31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2" y="768407"/>
            <a:ext cx="1622853" cy="15080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8" y="768407"/>
            <a:ext cx="2710249" cy="1438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16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www.ruvzpo.sk/novinky/25.htm</a:t>
            </a:r>
            <a:r>
              <a:rPr lang="sk-SK" dirty="0" smtClean="0"/>
              <a:t> [12.3.2017]</a:t>
            </a:r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www.uvzsr.sk/index.php?option=com_content&amp;view=article&amp;id=1563:hantavirusy-anhemoragicka-horuka-snrenalnym-syndromom&amp;catid=68:epidemiologia&amp;Itemid=76</a:t>
            </a:r>
            <a:r>
              <a:rPr lang="sk-SK" dirty="0"/>
              <a:t> [12.3.2017</a:t>
            </a:r>
            <a:r>
              <a:rPr lang="sk-SK" dirty="0" smtClean="0"/>
              <a:t>]</a:t>
            </a:r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www.vsetkoprenechty.sk/pomocky-na-nechty/1210-rusko-na-usta.html</a:t>
            </a:r>
            <a:r>
              <a:rPr lang="sk-SK" dirty="0"/>
              <a:t> </a:t>
            </a:r>
            <a:r>
              <a:rPr lang="sk-SK" dirty="0" smtClean="0"/>
              <a:t>[26.3.2017]</a:t>
            </a:r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www.wexa.sk/sk-detail-149784-ochranne-rukavice-xs-1-par.html</a:t>
            </a:r>
            <a:r>
              <a:rPr lang="sk-SK" dirty="0"/>
              <a:t> </a:t>
            </a:r>
            <a:r>
              <a:rPr lang="sk-SK" dirty="0" smtClean="0"/>
              <a:t>[26.3.2017]</a:t>
            </a:r>
          </a:p>
          <a:p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www.zdravie.sk/clanok/53817/dokedy-este-budete-verit-mytom-o-umyvani-ruk</a:t>
            </a:r>
            <a:r>
              <a:rPr lang="sk-SK" dirty="0"/>
              <a:t> </a:t>
            </a:r>
            <a:r>
              <a:rPr lang="sk-SK" dirty="0" smtClean="0"/>
              <a:t>[26.3.2017</a:t>
            </a:r>
            <a:r>
              <a:rPr lang="sk-SK" dirty="0"/>
              <a:t>]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8109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148</Words>
  <Application>Microsoft Office PowerPoint</Application>
  <PresentationFormat>Vlastná</PresentationFormat>
  <Paragraphs>41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Organický motív</vt:lpstr>
      <vt:lpstr>Petržalská super škola  IV. ročník 2016/2017</vt:lpstr>
      <vt:lpstr>Úvod</vt:lpstr>
      <vt:lpstr>Prameň nákazy</vt:lpstr>
      <vt:lpstr>Výskyt hantavírusov</vt:lpstr>
      <vt:lpstr>Prenos hantavírusov</vt:lpstr>
      <vt:lpstr>Diagnostika a liečba</vt:lpstr>
      <vt:lpstr>Prevencia</vt:lpstr>
      <vt:lpstr>Snímka 8</vt:lpstr>
      <vt:lpstr>Zdroje:</vt:lpstr>
      <vt:lpstr>Ako som pomohol Petržalke Petržalke sme pomohli tak, že sme vyčistili areál školskej záhrady. </vt:lpstr>
      <vt:lpstr>Informovaný súhlas</vt:lpstr>
      <vt:lpstr>Ďakujem za pozornosť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Petržalská super škola  IV. ročník 2016/2017</dc:title>
  <dc:creator>Martin Balaz</dc:creator>
  <cp:lastModifiedBy>HOST</cp:lastModifiedBy>
  <cp:revision>12</cp:revision>
  <dcterms:created xsi:type="dcterms:W3CDTF">2017-03-26T15:28:56Z</dcterms:created>
  <dcterms:modified xsi:type="dcterms:W3CDTF">2017-03-28T05:31:17Z</dcterms:modified>
</cp:coreProperties>
</file>