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7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</p:sldIdLst>
  <p:sldSz cx="12192000" cy="6858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"/>
      </a:defRPr>
    </a:lvl1pPr>
    <a:lvl2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"/>
      </a:defRPr>
    </a:lvl2pPr>
    <a:lvl3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"/>
      </a:defRPr>
    </a:lvl3pPr>
    <a:lvl4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"/>
      </a:defRPr>
    </a:lvl4pPr>
    <a:lvl5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"/>
      </a:defRPr>
    </a:lvl5pPr>
    <a:lvl6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"/>
      </a:defRPr>
    </a:lvl6pPr>
    <a:lvl7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"/>
      </a:defRPr>
    </a:lvl7pPr>
    <a:lvl8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"/>
      </a:defRPr>
    </a:lvl8pPr>
    <a:lvl9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FD7E7"/>
          </a:solidFill>
        </a:fill>
      </a:tcStyle>
    </a:wholeTbl>
    <a:band2H>
      <a:tcTxStyle/>
      <a:tcStyle>
        <a:tcBdr/>
        <a:fill>
          <a:solidFill>
            <a:srgbClr val="E8ECF4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EE7D0"/>
          </a:solidFill>
        </a:fill>
      </a:tcStyle>
    </a:wholeTbl>
    <a:band2H>
      <a:tcTxStyle/>
      <a:tcStyle>
        <a:tcBdr/>
        <a:fill>
          <a:solidFill>
            <a:srgbClr val="EFF3E9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CDCCE"/>
          </a:solidFill>
        </a:fill>
      </a:tcStyle>
    </a:wholeTbl>
    <a:band2H>
      <a:tcTxStyle/>
      <a:tcStyle>
        <a:tcBdr/>
        <a:fill>
          <a:solidFill>
            <a:srgbClr val="FDEEE8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71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5" name="Shape 565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566" name="Shape 566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975514477"/>
      </p:ext>
    </p:extLst>
  </p:cSld>
  <p:clrMap bg1="lt1" tx1="dk1" bg2="lt2" tx2="dk2" accent1="accent1" accent2="accent2" accent3="accent3" accent4="accent4" accent5="accent5" accent6="accent6" hlink="hlink" folHlink="folHlink"/>
  <p:notesStyle>
    <a:lvl1pPr latinLnBrk="0">
      <a:defRPr sz="1200">
        <a:latin typeface="+mj-lt"/>
        <a:ea typeface="+mj-ea"/>
        <a:cs typeface="+mj-cs"/>
        <a:sym typeface="Arial"/>
      </a:defRPr>
    </a:lvl1pPr>
    <a:lvl2pPr indent="228600" latinLnBrk="0">
      <a:defRPr sz="1200">
        <a:latin typeface="+mj-lt"/>
        <a:ea typeface="+mj-ea"/>
        <a:cs typeface="+mj-cs"/>
        <a:sym typeface="Arial"/>
      </a:defRPr>
    </a:lvl2pPr>
    <a:lvl3pPr indent="457200" latinLnBrk="0">
      <a:defRPr sz="1200">
        <a:latin typeface="+mj-lt"/>
        <a:ea typeface="+mj-ea"/>
        <a:cs typeface="+mj-cs"/>
        <a:sym typeface="Arial"/>
      </a:defRPr>
    </a:lvl3pPr>
    <a:lvl4pPr indent="685800" latinLnBrk="0">
      <a:defRPr sz="1200">
        <a:latin typeface="+mj-lt"/>
        <a:ea typeface="+mj-ea"/>
        <a:cs typeface="+mj-cs"/>
        <a:sym typeface="Arial"/>
      </a:defRPr>
    </a:lvl4pPr>
    <a:lvl5pPr indent="914400" latinLnBrk="0">
      <a:defRPr sz="1200">
        <a:latin typeface="+mj-lt"/>
        <a:ea typeface="+mj-ea"/>
        <a:cs typeface="+mj-cs"/>
        <a:sym typeface="Arial"/>
      </a:defRPr>
    </a:lvl5pPr>
    <a:lvl6pPr indent="1143000" latinLnBrk="0">
      <a:defRPr sz="1200">
        <a:latin typeface="+mj-lt"/>
        <a:ea typeface="+mj-ea"/>
        <a:cs typeface="+mj-cs"/>
        <a:sym typeface="Arial"/>
      </a:defRPr>
    </a:lvl6pPr>
    <a:lvl7pPr indent="1371600" latinLnBrk="0">
      <a:defRPr sz="1200">
        <a:latin typeface="+mj-lt"/>
        <a:ea typeface="+mj-ea"/>
        <a:cs typeface="+mj-cs"/>
        <a:sym typeface="Arial"/>
      </a:defRPr>
    </a:lvl7pPr>
    <a:lvl8pPr indent="1600200" latinLnBrk="0">
      <a:defRPr sz="1200">
        <a:latin typeface="+mj-lt"/>
        <a:ea typeface="+mj-ea"/>
        <a:cs typeface="+mj-cs"/>
        <a:sym typeface="Arial"/>
      </a:defRPr>
    </a:lvl8pPr>
    <a:lvl9pPr indent="1828800" latinLnBrk="0">
      <a:defRPr sz="1200">
        <a:latin typeface="+mj-lt"/>
        <a:ea typeface="+mj-ea"/>
        <a:cs typeface="+mj-cs"/>
        <a:sym typeface="Arial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6" name="image2.png"/>
          <p:cNvPicPr>
            <a:picLocks noChangeAspect="1"/>
          </p:cNvPicPr>
          <p:nvPr/>
        </p:nvPicPr>
        <p:blipFill>
          <a:blip r:embed="rId2">
            <a:extLst/>
          </a:blip>
          <a:srcRect l="3610"/>
          <a:stretch>
            <a:fillRect/>
          </a:stretch>
        </p:blipFill>
        <p:spPr>
          <a:xfrm>
            <a:off x="0" y="2669758"/>
            <a:ext cx="4036320" cy="4187523"/>
          </a:xfrm>
          <a:prstGeom prst="rect">
            <a:avLst/>
          </a:prstGeom>
          <a:ln w="12700">
            <a:miter lim="400000"/>
          </a:ln>
        </p:spPr>
      </p:pic>
      <p:pic>
        <p:nvPicPr>
          <p:cNvPr id="197" name="image3.png"/>
          <p:cNvPicPr>
            <a:picLocks noChangeAspect="1"/>
          </p:cNvPicPr>
          <p:nvPr/>
        </p:nvPicPr>
        <p:blipFill>
          <a:blip r:embed="rId3">
            <a:extLst/>
          </a:blip>
          <a:srcRect l="35647"/>
          <a:stretch>
            <a:fillRect/>
          </a:stretch>
        </p:blipFill>
        <p:spPr>
          <a:xfrm>
            <a:off x="-1" y="2892238"/>
            <a:ext cx="1521722" cy="2364842"/>
          </a:xfrm>
          <a:prstGeom prst="rect">
            <a:avLst/>
          </a:prstGeom>
          <a:ln w="12700">
            <a:miter lim="400000"/>
          </a:ln>
        </p:spPr>
      </p:pic>
      <p:sp>
        <p:nvSpPr>
          <p:cNvPr id="198" name="Shape 198"/>
          <p:cNvSpPr/>
          <p:nvPr/>
        </p:nvSpPr>
        <p:spPr>
          <a:xfrm>
            <a:off x="8609038" y="1676518"/>
            <a:ext cx="2818803" cy="2818803"/>
          </a:xfrm>
          <a:prstGeom prst="ellipse">
            <a:avLst/>
          </a:prstGeom>
          <a:gradFill>
            <a:gsLst>
              <a:gs pos="0">
                <a:srgbClr val="F8F7F3">
                  <a:alpha val="7000"/>
                </a:srgbClr>
              </a:gs>
              <a:gs pos="36000">
                <a:srgbClr val="F8F7F3">
                  <a:alpha val="6000"/>
                </a:srgbClr>
              </a:gs>
              <a:gs pos="69000">
                <a:srgbClr val="F8F7F3">
                  <a:alpha val="0"/>
                </a:srgbClr>
              </a:gs>
            </a:gsLst>
          </a:gradFill>
          <a:ln w="12700">
            <a:miter lim="400000"/>
          </a:ln>
          <a:effectLst>
            <a:outerShdw blurRad="38100" dist="25400" dir="5400000" rotWithShape="0">
              <a:srgbClr val="000000">
                <a:alpha val="45000"/>
              </a:srgbClr>
            </a:outerShdw>
          </a:effectLst>
        </p:spPr>
        <p:txBody>
          <a:bodyPr lIns="45718" tIns="45718" rIns="45718" bIns="45718"/>
          <a:lstStyle/>
          <a:p>
            <a:pPr>
              <a:defRPr>
                <a:latin typeface="+mj-lt"/>
                <a:ea typeface="+mj-ea"/>
                <a:cs typeface="+mj-cs"/>
                <a:sym typeface="Arial"/>
              </a:defRPr>
            </a:pPr>
            <a:endParaRPr/>
          </a:p>
        </p:txBody>
      </p:sp>
      <p:pic>
        <p:nvPicPr>
          <p:cNvPr id="199" name="image4.png"/>
          <p:cNvPicPr>
            <a:picLocks noChangeAspect="1"/>
          </p:cNvPicPr>
          <p:nvPr/>
        </p:nvPicPr>
        <p:blipFill>
          <a:blip r:embed="rId4">
            <a:extLst/>
          </a:blip>
          <a:srcRect t="28812"/>
          <a:stretch>
            <a:fillRect/>
          </a:stretch>
        </p:blipFill>
        <p:spPr>
          <a:xfrm>
            <a:off x="7999559" y="-1"/>
            <a:ext cx="1602721" cy="1140843"/>
          </a:xfrm>
          <a:prstGeom prst="rect">
            <a:avLst/>
          </a:prstGeom>
          <a:ln w="12700">
            <a:miter lim="400000"/>
          </a:ln>
        </p:spPr>
      </p:pic>
      <p:pic>
        <p:nvPicPr>
          <p:cNvPr id="200" name="image5.png"/>
          <p:cNvPicPr>
            <a:picLocks noChangeAspect="1"/>
          </p:cNvPicPr>
          <p:nvPr/>
        </p:nvPicPr>
        <p:blipFill>
          <a:blip r:embed="rId5">
            <a:extLst/>
          </a:blip>
          <a:srcRect b="23333"/>
          <a:stretch>
            <a:fillRect/>
          </a:stretch>
        </p:blipFill>
        <p:spPr>
          <a:xfrm>
            <a:off x="8609038" y="6095879"/>
            <a:ext cx="992882" cy="761402"/>
          </a:xfrm>
          <a:prstGeom prst="rect">
            <a:avLst/>
          </a:prstGeom>
          <a:ln w="12700">
            <a:miter lim="400000"/>
          </a:ln>
        </p:spPr>
      </p:pic>
      <p:sp>
        <p:nvSpPr>
          <p:cNvPr id="201" name="Shape 201"/>
          <p:cNvSpPr/>
          <p:nvPr/>
        </p:nvSpPr>
        <p:spPr>
          <a:xfrm>
            <a:off x="10437838" y="0"/>
            <a:ext cx="685082" cy="1142280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  <a:effectLst>
            <a:outerShdw blurRad="38100" dist="25400" dir="5400000" rotWithShape="0">
              <a:srgbClr val="000000">
                <a:alpha val="45000"/>
              </a:srgbClr>
            </a:outerShdw>
          </a:effectLst>
        </p:spPr>
        <p:txBody>
          <a:bodyPr lIns="45718" tIns="45718" rIns="45718" bIns="45718"/>
          <a:lstStyle/>
          <a:p>
            <a:pPr>
              <a:defRPr>
                <a:latin typeface="+mj-lt"/>
                <a:ea typeface="+mj-ea"/>
                <a:cs typeface="+mj-cs"/>
                <a:sym typeface="Arial"/>
              </a:defRPr>
            </a:pPr>
            <a:endParaRPr/>
          </a:p>
        </p:txBody>
      </p:sp>
      <p:sp>
        <p:nvSpPr>
          <p:cNvPr id="202" name="Shape 202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" name="image2.png"/>
          <p:cNvPicPr>
            <a:picLocks noChangeAspect="1"/>
          </p:cNvPicPr>
          <p:nvPr/>
        </p:nvPicPr>
        <p:blipFill>
          <a:blip r:embed="rId2">
            <a:extLst/>
          </a:blip>
          <a:srcRect l="3610"/>
          <a:stretch>
            <a:fillRect/>
          </a:stretch>
        </p:blipFill>
        <p:spPr>
          <a:xfrm>
            <a:off x="0" y="2669758"/>
            <a:ext cx="4036320" cy="4187523"/>
          </a:xfrm>
          <a:prstGeom prst="rect">
            <a:avLst/>
          </a:prstGeom>
          <a:ln w="12700">
            <a:miter lim="400000"/>
          </a:ln>
        </p:spPr>
      </p:pic>
      <p:pic>
        <p:nvPicPr>
          <p:cNvPr id="210" name="image3.png"/>
          <p:cNvPicPr>
            <a:picLocks noChangeAspect="1"/>
          </p:cNvPicPr>
          <p:nvPr/>
        </p:nvPicPr>
        <p:blipFill>
          <a:blip r:embed="rId3">
            <a:extLst/>
          </a:blip>
          <a:srcRect l="35647"/>
          <a:stretch>
            <a:fillRect/>
          </a:stretch>
        </p:blipFill>
        <p:spPr>
          <a:xfrm>
            <a:off x="-1" y="2892238"/>
            <a:ext cx="1521722" cy="2364842"/>
          </a:xfrm>
          <a:prstGeom prst="rect">
            <a:avLst/>
          </a:prstGeom>
          <a:ln w="12700">
            <a:miter lim="400000"/>
          </a:ln>
        </p:spPr>
      </p:pic>
      <p:sp>
        <p:nvSpPr>
          <p:cNvPr id="211" name="Shape 211"/>
          <p:cNvSpPr/>
          <p:nvPr/>
        </p:nvSpPr>
        <p:spPr>
          <a:xfrm>
            <a:off x="8609038" y="1676518"/>
            <a:ext cx="2818803" cy="2818803"/>
          </a:xfrm>
          <a:prstGeom prst="ellipse">
            <a:avLst/>
          </a:prstGeom>
          <a:gradFill>
            <a:gsLst>
              <a:gs pos="0">
                <a:srgbClr val="F8F7F3">
                  <a:alpha val="7000"/>
                </a:srgbClr>
              </a:gs>
              <a:gs pos="36000">
                <a:srgbClr val="F8F7F3">
                  <a:alpha val="6000"/>
                </a:srgbClr>
              </a:gs>
              <a:gs pos="69000">
                <a:srgbClr val="F8F7F3">
                  <a:alpha val="0"/>
                </a:srgbClr>
              </a:gs>
            </a:gsLst>
          </a:gradFill>
          <a:ln w="12700">
            <a:miter lim="400000"/>
          </a:ln>
          <a:effectLst>
            <a:outerShdw blurRad="38100" dist="25400" dir="5400000" rotWithShape="0">
              <a:srgbClr val="000000">
                <a:alpha val="45000"/>
              </a:srgbClr>
            </a:outerShdw>
          </a:effectLst>
        </p:spPr>
        <p:txBody>
          <a:bodyPr lIns="45718" tIns="45718" rIns="45718" bIns="45718"/>
          <a:lstStyle/>
          <a:p>
            <a:pPr>
              <a:defRPr>
                <a:latin typeface="+mj-lt"/>
                <a:ea typeface="+mj-ea"/>
                <a:cs typeface="+mj-cs"/>
                <a:sym typeface="Arial"/>
              </a:defRPr>
            </a:pPr>
            <a:endParaRPr/>
          </a:p>
        </p:txBody>
      </p:sp>
      <p:pic>
        <p:nvPicPr>
          <p:cNvPr id="212" name="image4.png"/>
          <p:cNvPicPr>
            <a:picLocks noChangeAspect="1"/>
          </p:cNvPicPr>
          <p:nvPr/>
        </p:nvPicPr>
        <p:blipFill>
          <a:blip r:embed="rId4">
            <a:extLst/>
          </a:blip>
          <a:srcRect t="28812"/>
          <a:stretch>
            <a:fillRect/>
          </a:stretch>
        </p:blipFill>
        <p:spPr>
          <a:xfrm>
            <a:off x="7999559" y="-1"/>
            <a:ext cx="1602721" cy="1140843"/>
          </a:xfrm>
          <a:prstGeom prst="rect">
            <a:avLst/>
          </a:prstGeom>
          <a:ln w="12700">
            <a:miter lim="400000"/>
          </a:ln>
        </p:spPr>
      </p:pic>
      <p:pic>
        <p:nvPicPr>
          <p:cNvPr id="213" name="image5.png"/>
          <p:cNvPicPr>
            <a:picLocks noChangeAspect="1"/>
          </p:cNvPicPr>
          <p:nvPr/>
        </p:nvPicPr>
        <p:blipFill>
          <a:blip r:embed="rId5">
            <a:extLst/>
          </a:blip>
          <a:srcRect b="23333"/>
          <a:stretch>
            <a:fillRect/>
          </a:stretch>
        </p:blipFill>
        <p:spPr>
          <a:xfrm>
            <a:off x="8609038" y="6095879"/>
            <a:ext cx="992882" cy="761402"/>
          </a:xfrm>
          <a:prstGeom prst="rect">
            <a:avLst/>
          </a:prstGeom>
          <a:ln w="12700">
            <a:miter lim="400000"/>
          </a:ln>
        </p:spPr>
      </p:pic>
      <p:sp>
        <p:nvSpPr>
          <p:cNvPr id="214" name="Shape 214"/>
          <p:cNvSpPr/>
          <p:nvPr/>
        </p:nvSpPr>
        <p:spPr>
          <a:xfrm>
            <a:off x="10437838" y="0"/>
            <a:ext cx="685082" cy="1142280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  <a:effectLst>
            <a:outerShdw blurRad="38100" dist="25400" dir="5400000" rotWithShape="0">
              <a:srgbClr val="000000">
                <a:alpha val="45000"/>
              </a:srgbClr>
            </a:outerShdw>
          </a:effectLst>
        </p:spPr>
        <p:txBody>
          <a:bodyPr lIns="45718" tIns="45718" rIns="45718" bIns="45718"/>
          <a:lstStyle/>
          <a:p>
            <a:pPr>
              <a:defRPr>
                <a:latin typeface="+mj-lt"/>
                <a:ea typeface="+mj-ea"/>
                <a:cs typeface="+mj-cs"/>
                <a:sym typeface="Arial"/>
              </a:defRPr>
            </a:pPr>
            <a:endParaRPr/>
          </a:p>
        </p:txBody>
      </p:sp>
      <p:sp>
        <p:nvSpPr>
          <p:cNvPr id="215" name="Shape 215"/>
          <p:cNvSpPr>
            <a:spLocks noGrp="1"/>
          </p:cNvSpPr>
          <p:nvPr>
            <p:ph type="title"/>
          </p:nvPr>
        </p:nvSpPr>
        <p:spPr>
          <a:xfrm>
            <a:off x="646198" y="452880"/>
            <a:ext cx="9403923" cy="1399680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Text názvu</a:t>
            </a:r>
          </a:p>
        </p:txBody>
      </p:sp>
      <p:sp>
        <p:nvSpPr>
          <p:cNvPr id="216" name="Shape 216"/>
          <p:cNvSpPr>
            <a:spLocks noGrp="1"/>
          </p:cNvSpPr>
          <p:nvPr>
            <p:ph type="body" idx="1"/>
          </p:nvPr>
        </p:nvSpPr>
        <p:spPr>
          <a:xfrm>
            <a:off x="1103399" y="2053078"/>
            <a:ext cx="8946002" cy="4194723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228600" indent="-228600">
              <a:buClrTx/>
              <a:buSzPct val="100000"/>
              <a:buFont typeface="Arial"/>
              <a:buChar char="•"/>
              <a:defRPr sz="2800" spc="0">
                <a:uFillTx/>
              </a:defRPr>
            </a:lvl1pPr>
            <a:lvl2pPr marL="723900" indent="-266700">
              <a:buClrTx/>
              <a:buSzPct val="100000"/>
              <a:buFont typeface="Arial"/>
              <a:buChar char="•"/>
              <a:defRPr sz="2800" spc="0">
                <a:uFillTx/>
              </a:defRPr>
            </a:lvl2pPr>
            <a:lvl3pPr marL="1234438" indent="-320038">
              <a:buClrTx/>
              <a:buSzPct val="100000"/>
              <a:buFont typeface="Arial"/>
              <a:buChar char="•"/>
              <a:defRPr sz="2800" spc="0">
                <a:uFillTx/>
              </a:defRPr>
            </a:lvl3pPr>
            <a:lvl4pPr marL="1727200" indent="-355600">
              <a:buClrTx/>
              <a:buSzPct val="100000"/>
              <a:buFont typeface="Arial"/>
              <a:buChar char="•"/>
              <a:defRPr sz="2800" spc="0">
                <a:uFillTx/>
              </a:defRPr>
            </a:lvl4pPr>
            <a:lvl5pPr marL="2184400" indent="-355600">
              <a:buClrTx/>
              <a:buSzPct val="100000"/>
              <a:buFont typeface="Arial"/>
              <a:buChar char="•"/>
              <a:defRPr sz="2800" spc="0">
                <a:uFillTx/>
              </a:defRPr>
            </a:lvl5pPr>
          </a:lstStyle>
          <a:p>
            <a:r>
              <a:t>Text úrovne 1</a:t>
            </a:r>
          </a:p>
          <a:p>
            <a:pPr lvl="1"/>
            <a:r>
              <a:t>Text úrovne 2</a:t>
            </a:r>
          </a:p>
          <a:p>
            <a:pPr lvl="2"/>
            <a:r>
              <a:t>Text úrovne 3</a:t>
            </a:r>
          </a:p>
          <a:p>
            <a:pPr lvl="3"/>
            <a:r>
              <a:t>Text úrovne 4</a:t>
            </a:r>
          </a:p>
          <a:p>
            <a:pPr lvl="4"/>
            <a:r>
              <a:t>Text úrovne 5</a:t>
            </a:r>
          </a:p>
        </p:txBody>
      </p:sp>
      <p:sp>
        <p:nvSpPr>
          <p:cNvPr id="217" name="Shape 217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4" name="image2.png"/>
          <p:cNvPicPr>
            <a:picLocks noChangeAspect="1"/>
          </p:cNvPicPr>
          <p:nvPr/>
        </p:nvPicPr>
        <p:blipFill>
          <a:blip r:embed="rId2">
            <a:extLst/>
          </a:blip>
          <a:srcRect l="3610"/>
          <a:stretch>
            <a:fillRect/>
          </a:stretch>
        </p:blipFill>
        <p:spPr>
          <a:xfrm>
            <a:off x="0" y="2669758"/>
            <a:ext cx="4036320" cy="4187523"/>
          </a:xfrm>
          <a:prstGeom prst="rect">
            <a:avLst/>
          </a:prstGeom>
          <a:ln w="12700">
            <a:miter lim="400000"/>
          </a:ln>
        </p:spPr>
      </p:pic>
      <p:pic>
        <p:nvPicPr>
          <p:cNvPr id="225" name="image3.png"/>
          <p:cNvPicPr>
            <a:picLocks noChangeAspect="1"/>
          </p:cNvPicPr>
          <p:nvPr/>
        </p:nvPicPr>
        <p:blipFill>
          <a:blip r:embed="rId3">
            <a:extLst/>
          </a:blip>
          <a:srcRect l="35647"/>
          <a:stretch>
            <a:fillRect/>
          </a:stretch>
        </p:blipFill>
        <p:spPr>
          <a:xfrm>
            <a:off x="-1" y="2892238"/>
            <a:ext cx="1521722" cy="2364842"/>
          </a:xfrm>
          <a:prstGeom prst="rect">
            <a:avLst/>
          </a:prstGeom>
          <a:ln w="12700">
            <a:miter lim="400000"/>
          </a:ln>
        </p:spPr>
      </p:pic>
      <p:sp>
        <p:nvSpPr>
          <p:cNvPr id="226" name="Shape 226"/>
          <p:cNvSpPr/>
          <p:nvPr/>
        </p:nvSpPr>
        <p:spPr>
          <a:xfrm>
            <a:off x="8609038" y="1676518"/>
            <a:ext cx="2818803" cy="2818803"/>
          </a:xfrm>
          <a:prstGeom prst="ellipse">
            <a:avLst/>
          </a:prstGeom>
          <a:gradFill>
            <a:gsLst>
              <a:gs pos="0">
                <a:srgbClr val="F8F7F3">
                  <a:alpha val="7000"/>
                </a:srgbClr>
              </a:gs>
              <a:gs pos="36000">
                <a:srgbClr val="F8F7F3">
                  <a:alpha val="6000"/>
                </a:srgbClr>
              </a:gs>
              <a:gs pos="69000">
                <a:srgbClr val="F8F7F3">
                  <a:alpha val="0"/>
                </a:srgbClr>
              </a:gs>
            </a:gsLst>
          </a:gradFill>
          <a:ln w="12700">
            <a:miter lim="400000"/>
          </a:ln>
          <a:effectLst>
            <a:outerShdw blurRad="38100" dist="25400" dir="5400000" rotWithShape="0">
              <a:srgbClr val="000000">
                <a:alpha val="45000"/>
              </a:srgbClr>
            </a:outerShdw>
          </a:effectLst>
        </p:spPr>
        <p:txBody>
          <a:bodyPr lIns="45718" tIns="45718" rIns="45718" bIns="45718"/>
          <a:lstStyle/>
          <a:p>
            <a:pPr>
              <a:defRPr>
                <a:latin typeface="+mj-lt"/>
                <a:ea typeface="+mj-ea"/>
                <a:cs typeface="+mj-cs"/>
                <a:sym typeface="Arial"/>
              </a:defRPr>
            </a:pPr>
            <a:endParaRPr/>
          </a:p>
        </p:txBody>
      </p:sp>
      <p:pic>
        <p:nvPicPr>
          <p:cNvPr id="227" name="image4.png"/>
          <p:cNvPicPr>
            <a:picLocks noChangeAspect="1"/>
          </p:cNvPicPr>
          <p:nvPr/>
        </p:nvPicPr>
        <p:blipFill>
          <a:blip r:embed="rId4">
            <a:extLst/>
          </a:blip>
          <a:srcRect t="28812"/>
          <a:stretch>
            <a:fillRect/>
          </a:stretch>
        </p:blipFill>
        <p:spPr>
          <a:xfrm>
            <a:off x="7999559" y="-1"/>
            <a:ext cx="1602721" cy="1140843"/>
          </a:xfrm>
          <a:prstGeom prst="rect">
            <a:avLst/>
          </a:prstGeom>
          <a:ln w="12700">
            <a:miter lim="400000"/>
          </a:ln>
        </p:spPr>
      </p:pic>
      <p:pic>
        <p:nvPicPr>
          <p:cNvPr id="228" name="image5.png"/>
          <p:cNvPicPr>
            <a:picLocks noChangeAspect="1"/>
          </p:cNvPicPr>
          <p:nvPr/>
        </p:nvPicPr>
        <p:blipFill>
          <a:blip r:embed="rId5">
            <a:extLst/>
          </a:blip>
          <a:srcRect b="23333"/>
          <a:stretch>
            <a:fillRect/>
          </a:stretch>
        </p:blipFill>
        <p:spPr>
          <a:xfrm>
            <a:off x="8609038" y="6095879"/>
            <a:ext cx="992882" cy="761402"/>
          </a:xfrm>
          <a:prstGeom prst="rect">
            <a:avLst/>
          </a:prstGeom>
          <a:ln w="12700">
            <a:miter lim="400000"/>
          </a:ln>
        </p:spPr>
      </p:pic>
      <p:sp>
        <p:nvSpPr>
          <p:cNvPr id="229" name="Shape 229"/>
          <p:cNvSpPr/>
          <p:nvPr/>
        </p:nvSpPr>
        <p:spPr>
          <a:xfrm>
            <a:off x="10437838" y="0"/>
            <a:ext cx="685082" cy="1142280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  <a:effectLst>
            <a:outerShdw blurRad="38100" dist="25400" dir="5400000" rotWithShape="0">
              <a:srgbClr val="000000">
                <a:alpha val="45000"/>
              </a:srgbClr>
            </a:outerShdw>
          </a:effectLst>
        </p:spPr>
        <p:txBody>
          <a:bodyPr lIns="45718" tIns="45718" rIns="45718" bIns="45718"/>
          <a:lstStyle/>
          <a:p>
            <a:pPr>
              <a:defRPr>
                <a:latin typeface="+mj-lt"/>
                <a:ea typeface="+mj-ea"/>
                <a:cs typeface="+mj-cs"/>
                <a:sym typeface="Arial"/>
              </a:defRPr>
            </a:pPr>
            <a:endParaRPr/>
          </a:p>
        </p:txBody>
      </p:sp>
      <p:sp>
        <p:nvSpPr>
          <p:cNvPr id="230" name="Shape 230"/>
          <p:cNvSpPr>
            <a:spLocks noGrp="1"/>
          </p:cNvSpPr>
          <p:nvPr>
            <p:ph type="title"/>
          </p:nvPr>
        </p:nvSpPr>
        <p:spPr>
          <a:xfrm>
            <a:off x="646198" y="452880"/>
            <a:ext cx="9403923" cy="1399680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Text názvu</a:t>
            </a:r>
          </a:p>
        </p:txBody>
      </p:sp>
      <p:sp>
        <p:nvSpPr>
          <p:cNvPr id="231" name="Shape 231"/>
          <p:cNvSpPr>
            <a:spLocks noGrp="1"/>
          </p:cNvSpPr>
          <p:nvPr>
            <p:ph type="body" idx="1"/>
          </p:nvPr>
        </p:nvSpPr>
        <p:spPr>
          <a:xfrm>
            <a:off x="1103399" y="2053078"/>
            <a:ext cx="8946002" cy="4194723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>
              <a:buClrTx/>
              <a:buSzPct val="100000"/>
              <a:buFont typeface="Arial"/>
              <a:buChar char="•"/>
              <a:defRPr sz="2800" spc="0">
                <a:uFillTx/>
              </a:defRPr>
            </a:lvl1pPr>
            <a:lvl2pPr marL="723900" indent="-266700">
              <a:buClrTx/>
              <a:buSzPct val="100000"/>
              <a:buFont typeface="Arial"/>
              <a:buChar char="•"/>
              <a:defRPr sz="2800" spc="0">
                <a:uFillTx/>
              </a:defRPr>
            </a:lvl2pPr>
            <a:lvl3pPr marL="1234438" indent="-320038">
              <a:buClrTx/>
              <a:buSzPct val="100000"/>
              <a:buFont typeface="Arial"/>
              <a:buChar char="•"/>
              <a:defRPr sz="2800" spc="0">
                <a:uFillTx/>
              </a:defRPr>
            </a:lvl3pPr>
            <a:lvl4pPr marL="1727200" indent="-355600">
              <a:buClrTx/>
              <a:buSzPct val="100000"/>
              <a:buFont typeface="Arial"/>
              <a:buChar char="•"/>
              <a:defRPr sz="2800" spc="0">
                <a:uFillTx/>
              </a:defRPr>
            </a:lvl4pPr>
            <a:lvl5pPr marL="2184400" indent="-355600">
              <a:buClrTx/>
              <a:buSzPct val="100000"/>
              <a:buFont typeface="Arial"/>
              <a:buChar char="•"/>
              <a:defRPr sz="2800" spc="0">
                <a:uFillTx/>
              </a:defRPr>
            </a:lvl5pPr>
          </a:lstStyle>
          <a:p>
            <a:r>
              <a:t>Text úrovne 1</a:t>
            </a:r>
          </a:p>
          <a:p>
            <a:pPr lvl="1"/>
            <a:r>
              <a:t>Text úrovne 2</a:t>
            </a:r>
          </a:p>
          <a:p>
            <a:pPr lvl="2"/>
            <a:r>
              <a:t>Text úrovne 3</a:t>
            </a:r>
          </a:p>
          <a:p>
            <a:pPr lvl="3"/>
            <a:r>
              <a:t>Text úrovne 4</a:t>
            </a:r>
          </a:p>
          <a:p>
            <a:pPr lvl="4"/>
            <a:r>
              <a:t>Text úrovne 5</a:t>
            </a:r>
          </a:p>
        </p:txBody>
      </p:sp>
      <p:sp>
        <p:nvSpPr>
          <p:cNvPr id="232" name="Shape 232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9" name="image2.png"/>
          <p:cNvPicPr>
            <a:picLocks noChangeAspect="1"/>
          </p:cNvPicPr>
          <p:nvPr/>
        </p:nvPicPr>
        <p:blipFill>
          <a:blip r:embed="rId2">
            <a:extLst/>
          </a:blip>
          <a:srcRect l="3610"/>
          <a:stretch>
            <a:fillRect/>
          </a:stretch>
        </p:blipFill>
        <p:spPr>
          <a:xfrm>
            <a:off x="0" y="2669758"/>
            <a:ext cx="4036320" cy="4187523"/>
          </a:xfrm>
          <a:prstGeom prst="rect">
            <a:avLst/>
          </a:prstGeom>
          <a:ln w="12700">
            <a:miter lim="400000"/>
          </a:ln>
        </p:spPr>
      </p:pic>
      <p:pic>
        <p:nvPicPr>
          <p:cNvPr id="240" name="image3.png"/>
          <p:cNvPicPr>
            <a:picLocks noChangeAspect="1"/>
          </p:cNvPicPr>
          <p:nvPr/>
        </p:nvPicPr>
        <p:blipFill>
          <a:blip r:embed="rId3">
            <a:extLst/>
          </a:blip>
          <a:srcRect l="35647"/>
          <a:stretch>
            <a:fillRect/>
          </a:stretch>
        </p:blipFill>
        <p:spPr>
          <a:xfrm>
            <a:off x="-1" y="2892238"/>
            <a:ext cx="1521722" cy="2364842"/>
          </a:xfrm>
          <a:prstGeom prst="rect">
            <a:avLst/>
          </a:prstGeom>
          <a:ln w="12700">
            <a:miter lim="400000"/>
          </a:ln>
        </p:spPr>
      </p:pic>
      <p:sp>
        <p:nvSpPr>
          <p:cNvPr id="241" name="Shape 241"/>
          <p:cNvSpPr/>
          <p:nvPr/>
        </p:nvSpPr>
        <p:spPr>
          <a:xfrm>
            <a:off x="8609038" y="1676518"/>
            <a:ext cx="2818803" cy="2818803"/>
          </a:xfrm>
          <a:prstGeom prst="ellipse">
            <a:avLst/>
          </a:prstGeom>
          <a:gradFill>
            <a:gsLst>
              <a:gs pos="0">
                <a:srgbClr val="F8F7F3">
                  <a:alpha val="7000"/>
                </a:srgbClr>
              </a:gs>
              <a:gs pos="36000">
                <a:srgbClr val="F8F7F3">
                  <a:alpha val="6000"/>
                </a:srgbClr>
              </a:gs>
              <a:gs pos="69000">
                <a:srgbClr val="F8F7F3">
                  <a:alpha val="0"/>
                </a:srgbClr>
              </a:gs>
            </a:gsLst>
          </a:gradFill>
          <a:ln w="12700">
            <a:miter lim="400000"/>
          </a:ln>
          <a:effectLst>
            <a:outerShdw blurRad="38100" dist="25400" dir="5400000" rotWithShape="0">
              <a:srgbClr val="000000">
                <a:alpha val="45000"/>
              </a:srgbClr>
            </a:outerShdw>
          </a:effectLst>
        </p:spPr>
        <p:txBody>
          <a:bodyPr lIns="45718" tIns="45718" rIns="45718" bIns="45718"/>
          <a:lstStyle/>
          <a:p>
            <a:pPr>
              <a:defRPr>
                <a:latin typeface="+mj-lt"/>
                <a:ea typeface="+mj-ea"/>
                <a:cs typeface="+mj-cs"/>
                <a:sym typeface="Arial"/>
              </a:defRPr>
            </a:pPr>
            <a:endParaRPr/>
          </a:p>
        </p:txBody>
      </p:sp>
      <p:pic>
        <p:nvPicPr>
          <p:cNvPr id="242" name="image4.png"/>
          <p:cNvPicPr>
            <a:picLocks noChangeAspect="1"/>
          </p:cNvPicPr>
          <p:nvPr/>
        </p:nvPicPr>
        <p:blipFill>
          <a:blip r:embed="rId4">
            <a:extLst/>
          </a:blip>
          <a:srcRect t="28812"/>
          <a:stretch>
            <a:fillRect/>
          </a:stretch>
        </p:blipFill>
        <p:spPr>
          <a:xfrm>
            <a:off x="7999559" y="-1"/>
            <a:ext cx="1602721" cy="1140843"/>
          </a:xfrm>
          <a:prstGeom prst="rect">
            <a:avLst/>
          </a:prstGeom>
          <a:ln w="12700">
            <a:miter lim="400000"/>
          </a:ln>
        </p:spPr>
      </p:pic>
      <p:pic>
        <p:nvPicPr>
          <p:cNvPr id="243" name="image5.png"/>
          <p:cNvPicPr>
            <a:picLocks noChangeAspect="1"/>
          </p:cNvPicPr>
          <p:nvPr/>
        </p:nvPicPr>
        <p:blipFill>
          <a:blip r:embed="rId5">
            <a:extLst/>
          </a:blip>
          <a:srcRect b="23333"/>
          <a:stretch>
            <a:fillRect/>
          </a:stretch>
        </p:blipFill>
        <p:spPr>
          <a:xfrm>
            <a:off x="8609038" y="6095879"/>
            <a:ext cx="992882" cy="761402"/>
          </a:xfrm>
          <a:prstGeom prst="rect">
            <a:avLst/>
          </a:prstGeom>
          <a:ln w="12700">
            <a:miter lim="400000"/>
          </a:ln>
        </p:spPr>
      </p:pic>
      <p:sp>
        <p:nvSpPr>
          <p:cNvPr id="244" name="Shape 244"/>
          <p:cNvSpPr/>
          <p:nvPr/>
        </p:nvSpPr>
        <p:spPr>
          <a:xfrm>
            <a:off x="10437838" y="0"/>
            <a:ext cx="685082" cy="1142280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  <a:effectLst>
            <a:outerShdw blurRad="38100" dist="25400" dir="5400000" rotWithShape="0">
              <a:srgbClr val="000000">
                <a:alpha val="45000"/>
              </a:srgbClr>
            </a:outerShdw>
          </a:effectLst>
        </p:spPr>
        <p:txBody>
          <a:bodyPr lIns="45718" tIns="45718" rIns="45718" bIns="45718"/>
          <a:lstStyle/>
          <a:p>
            <a:pPr>
              <a:defRPr>
                <a:latin typeface="+mj-lt"/>
                <a:ea typeface="+mj-ea"/>
                <a:cs typeface="+mj-cs"/>
                <a:sym typeface="Arial"/>
              </a:defRPr>
            </a:pPr>
            <a:endParaRPr/>
          </a:p>
        </p:txBody>
      </p:sp>
      <p:sp>
        <p:nvSpPr>
          <p:cNvPr id="245" name="Shape 245"/>
          <p:cNvSpPr>
            <a:spLocks noGrp="1"/>
          </p:cNvSpPr>
          <p:nvPr>
            <p:ph type="title"/>
          </p:nvPr>
        </p:nvSpPr>
        <p:spPr>
          <a:xfrm>
            <a:off x="646198" y="452880"/>
            <a:ext cx="9403923" cy="1399680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Text názvu</a:t>
            </a:r>
          </a:p>
        </p:txBody>
      </p:sp>
      <p:sp>
        <p:nvSpPr>
          <p:cNvPr id="246" name="Shape 246"/>
          <p:cNvSpPr>
            <a:spLocks noGrp="1"/>
          </p:cNvSpPr>
          <p:nvPr>
            <p:ph type="body" sz="half" idx="1"/>
          </p:nvPr>
        </p:nvSpPr>
        <p:spPr>
          <a:xfrm>
            <a:off x="1103399" y="2053078"/>
            <a:ext cx="4365362" cy="4194723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>
              <a:buClrTx/>
              <a:buSzPct val="100000"/>
              <a:buFont typeface="Arial"/>
              <a:buChar char="•"/>
              <a:defRPr sz="2800" spc="0">
                <a:uFillTx/>
              </a:defRPr>
            </a:lvl1pPr>
            <a:lvl2pPr marL="723900" indent="-266700">
              <a:buClrTx/>
              <a:buSzPct val="100000"/>
              <a:buFont typeface="Arial"/>
              <a:buChar char="•"/>
              <a:defRPr sz="2800" spc="0">
                <a:uFillTx/>
              </a:defRPr>
            </a:lvl2pPr>
            <a:lvl3pPr marL="1234438" indent="-320038">
              <a:buClrTx/>
              <a:buSzPct val="100000"/>
              <a:buFont typeface="Arial"/>
              <a:buChar char="•"/>
              <a:defRPr sz="2800" spc="0">
                <a:uFillTx/>
              </a:defRPr>
            </a:lvl3pPr>
            <a:lvl4pPr marL="1727200" indent="-355600">
              <a:buClrTx/>
              <a:buSzPct val="100000"/>
              <a:buFont typeface="Arial"/>
              <a:buChar char="•"/>
              <a:defRPr sz="2800" spc="0">
                <a:uFillTx/>
              </a:defRPr>
            </a:lvl4pPr>
            <a:lvl5pPr marL="2184400" indent="-355600">
              <a:buClrTx/>
              <a:buSzPct val="100000"/>
              <a:buFont typeface="Arial"/>
              <a:buChar char="•"/>
              <a:defRPr sz="2800" spc="0">
                <a:uFillTx/>
              </a:defRPr>
            </a:lvl5pPr>
          </a:lstStyle>
          <a:p>
            <a:r>
              <a:t>Text úrovne 1</a:t>
            </a:r>
          </a:p>
          <a:p>
            <a:pPr lvl="1"/>
            <a:r>
              <a:t>Text úrovne 2</a:t>
            </a:r>
          </a:p>
          <a:p>
            <a:pPr lvl="2"/>
            <a:r>
              <a:t>Text úrovne 3</a:t>
            </a:r>
          </a:p>
          <a:p>
            <a:pPr lvl="3"/>
            <a:r>
              <a:t>Text úrovne 4</a:t>
            </a:r>
          </a:p>
          <a:p>
            <a:pPr lvl="4"/>
            <a:r>
              <a:t>Text úrovne 5</a:t>
            </a:r>
          </a:p>
        </p:txBody>
      </p:sp>
      <p:sp>
        <p:nvSpPr>
          <p:cNvPr id="247" name="Shape 247"/>
          <p:cNvSpPr>
            <a:spLocks noGrp="1"/>
          </p:cNvSpPr>
          <p:nvPr>
            <p:ph type="body" sz="half" idx="13"/>
          </p:nvPr>
        </p:nvSpPr>
        <p:spPr>
          <a:xfrm>
            <a:off x="5687278" y="2053078"/>
            <a:ext cx="4365362" cy="4194722"/>
          </a:xfrm>
          <a:prstGeom prst="rect">
            <a:avLst/>
          </a:prstGeom>
        </p:spPr>
        <p:txBody>
          <a:bodyPr>
            <a:normAutofit/>
          </a:bodyPr>
          <a:lstStyle/>
          <a:p>
            <a:pPr>
              <a:defRPr spc="-100"/>
            </a:pPr>
            <a:endParaRPr/>
          </a:p>
        </p:txBody>
      </p:sp>
      <p:sp>
        <p:nvSpPr>
          <p:cNvPr id="248" name="Shape 248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5" name="image2.png"/>
          <p:cNvPicPr>
            <a:picLocks noChangeAspect="1"/>
          </p:cNvPicPr>
          <p:nvPr/>
        </p:nvPicPr>
        <p:blipFill>
          <a:blip r:embed="rId2">
            <a:extLst/>
          </a:blip>
          <a:srcRect l="3610"/>
          <a:stretch>
            <a:fillRect/>
          </a:stretch>
        </p:blipFill>
        <p:spPr>
          <a:xfrm>
            <a:off x="0" y="2669758"/>
            <a:ext cx="4036320" cy="4187523"/>
          </a:xfrm>
          <a:prstGeom prst="rect">
            <a:avLst/>
          </a:prstGeom>
          <a:ln w="12700">
            <a:miter lim="400000"/>
          </a:ln>
        </p:spPr>
      </p:pic>
      <p:pic>
        <p:nvPicPr>
          <p:cNvPr id="256" name="image3.png"/>
          <p:cNvPicPr>
            <a:picLocks noChangeAspect="1"/>
          </p:cNvPicPr>
          <p:nvPr/>
        </p:nvPicPr>
        <p:blipFill>
          <a:blip r:embed="rId3">
            <a:extLst/>
          </a:blip>
          <a:srcRect l="35647"/>
          <a:stretch>
            <a:fillRect/>
          </a:stretch>
        </p:blipFill>
        <p:spPr>
          <a:xfrm>
            <a:off x="-1" y="2892238"/>
            <a:ext cx="1521722" cy="2364842"/>
          </a:xfrm>
          <a:prstGeom prst="rect">
            <a:avLst/>
          </a:prstGeom>
          <a:ln w="12700">
            <a:miter lim="400000"/>
          </a:ln>
        </p:spPr>
      </p:pic>
      <p:sp>
        <p:nvSpPr>
          <p:cNvPr id="257" name="Shape 257"/>
          <p:cNvSpPr/>
          <p:nvPr/>
        </p:nvSpPr>
        <p:spPr>
          <a:xfrm>
            <a:off x="8609038" y="1676518"/>
            <a:ext cx="2818803" cy="2818803"/>
          </a:xfrm>
          <a:prstGeom prst="ellipse">
            <a:avLst/>
          </a:prstGeom>
          <a:gradFill>
            <a:gsLst>
              <a:gs pos="0">
                <a:srgbClr val="F8F7F3">
                  <a:alpha val="7000"/>
                </a:srgbClr>
              </a:gs>
              <a:gs pos="36000">
                <a:srgbClr val="F8F7F3">
                  <a:alpha val="6000"/>
                </a:srgbClr>
              </a:gs>
              <a:gs pos="69000">
                <a:srgbClr val="F8F7F3">
                  <a:alpha val="0"/>
                </a:srgbClr>
              </a:gs>
            </a:gsLst>
          </a:gradFill>
          <a:ln w="12700">
            <a:miter lim="400000"/>
          </a:ln>
          <a:effectLst>
            <a:outerShdw blurRad="38100" dist="25400" dir="5400000" rotWithShape="0">
              <a:srgbClr val="000000">
                <a:alpha val="45000"/>
              </a:srgbClr>
            </a:outerShdw>
          </a:effectLst>
        </p:spPr>
        <p:txBody>
          <a:bodyPr lIns="45718" tIns="45718" rIns="45718" bIns="45718"/>
          <a:lstStyle/>
          <a:p>
            <a:pPr>
              <a:defRPr>
                <a:latin typeface="+mj-lt"/>
                <a:ea typeface="+mj-ea"/>
                <a:cs typeface="+mj-cs"/>
                <a:sym typeface="Arial"/>
              </a:defRPr>
            </a:pPr>
            <a:endParaRPr/>
          </a:p>
        </p:txBody>
      </p:sp>
      <p:pic>
        <p:nvPicPr>
          <p:cNvPr id="258" name="image4.png"/>
          <p:cNvPicPr>
            <a:picLocks noChangeAspect="1"/>
          </p:cNvPicPr>
          <p:nvPr/>
        </p:nvPicPr>
        <p:blipFill>
          <a:blip r:embed="rId4">
            <a:extLst/>
          </a:blip>
          <a:srcRect t="28812"/>
          <a:stretch>
            <a:fillRect/>
          </a:stretch>
        </p:blipFill>
        <p:spPr>
          <a:xfrm>
            <a:off x="7999559" y="-1"/>
            <a:ext cx="1602721" cy="1140843"/>
          </a:xfrm>
          <a:prstGeom prst="rect">
            <a:avLst/>
          </a:prstGeom>
          <a:ln w="12700">
            <a:miter lim="400000"/>
          </a:ln>
        </p:spPr>
      </p:pic>
      <p:pic>
        <p:nvPicPr>
          <p:cNvPr id="259" name="image5.png"/>
          <p:cNvPicPr>
            <a:picLocks noChangeAspect="1"/>
          </p:cNvPicPr>
          <p:nvPr/>
        </p:nvPicPr>
        <p:blipFill>
          <a:blip r:embed="rId5">
            <a:extLst/>
          </a:blip>
          <a:srcRect b="23333"/>
          <a:stretch>
            <a:fillRect/>
          </a:stretch>
        </p:blipFill>
        <p:spPr>
          <a:xfrm>
            <a:off x="8609038" y="6095879"/>
            <a:ext cx="992882" cy="761402"/>
          </a:xfrm>
          <a:prstGeom prst="rect">
            <a:avLst/>
          </a:prstGeom>
          <a:ln w="12700">
            <a:miter lim="400000"/>
          </a:ln>
        </p:spPr>
      </p:pic>
      <p:sp>
        <p:nvSpPr>
          <p:cNvPr id="260" name="Shape 260"/>
          <p:cNvSpPr/>
          <p:nvPr/>
        </p:nvSpPr>
        <p:spPr>
          <a:xfrm>
            <a:off x="10437838" y="0"/>
            <a:ext cx="685082" cy="1142280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  <a:effectLst>
            <a:outerShdw blurRad="38100" dist="25400" dir="5400000" rotWithShape="0">
              <a:srgbClr val="000000">
                <a:alpha val="45000"/>
              </a:srgbClr>
            </a:outerShdw>
          </a:effectLst>
        </p:spPr>
        <p:txBody>
          <a:bodyPr lIns="45718" tIns="45718" rIns="45718" bIns="45718"/>
          <a:lstStyle/>
          <a:p>
            <a:pPr>
              <a:defRPr>
                <a:latin typeface="+mj-lt"/>
                <a:ea typeface="+mj-ea"/>
                <a:cs typeface="+mj-cs"/>
                <a:sym typeface="Arial"/>
              </a:defRPr>
            </a:pPr>
            <a:endParaRPr/>
          </a:p>
        </p:txBody>
      </p:sp>
      <p:sp>
        <p:nvSpPr>
          <p:cNvPr id="261" name="Shape 261"/>
          <p:cNvSpPr>
            <a:spLocks noGrp="1"/>
          </p:cNvSpPr>
          <p:nvPr>
            <p:ph type="title"/>
          </p:nvPr>
        </p:nvSpPr>
        <p:spPr>
          <a:xfrm>
            <a:off x="646198" y="452880"/>
            <a:ext cx="9403923" cy="1399680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Text názvu</a:t>
            </a:r>
          </a:p>
        </p:txBody>
      </p:sp>
      <p:sp>
        <p:nvSpPr>
          <p:cNvPr id="262" name="Shape 262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9" name="image2.png"/>
          <p:cNvPicPr>
            <a:picLocks noChangeAspect="1"/>
          </p:cNvPicPr>
          <p:nvPr/>
        </p:nvPicPr>
        <p:blipFill>
          <a:blip r:embed="rId2">
            <a:extLst/>
          </a:blip>
          <a:srcRect l="3610"/>
          <a:stretch>
            <a:fillRect/>
          </a:stretch>
        </p:blipFill>
        <p:spPr>
          <a:xfrm>
            <a:off x="0" y="2669758"/>
            <a:ext cx="4036320" cy="4187523"/>
          </a:xfrm>
          <a:prstGeom prst="rect">
            <a:avLst/>
          </a:prstGeom>
          <a:ln w="12700">
            <a:miter lim="400000"/>
          </a:ln>
        </p:spPr>
      </p:pic>
      <p:pic>
        <p:nvPicPr>
          <p:cNvPr id="270" name="image3.png"/>
          <p:cNvPicPr>
            <a:picLocks noChangeAspect="1"/>
          </p:cNvPicPr>
          <p:nvPr/>
        </p:nvPicPr>
        <p:blipFill>
          <a:blip r:embed="rId3">
            <a:extLst/>
          </a:blip>
          <a:srcRect l="35647"/>
          <a:stretch>
            <a:fillRect/>
          </a:stretch>
        </p:blipFill>
        <p:spPr>
          <a:xfrm>
            <a:off x="-1" y="2892238"/>
            <a:ext cx="1521722" cy="2364842"/>
          </a:xfrm>
          <a:prstGeom prst="rect">
            <a:avLst/>
          </a:prstGeom>
          <a:ln w="12700">
            <a:miter lim="400000"/>
          </a:ln>
        </p:spPr>
      </p:pic>
      <p:sp>
        <p:nvSpPr>
          <p:cNvPr id="271" name="Shape 271"/>
          <p:cNvSpPr/>
          <p:nvPr/>
        </p:nvSpPr>
        <p:spPr>
          <a:xfrm>
            <a:off x="8609038" y="1676518"/>
            <a:ext cx="2818803" cy="2818803"/>
          </a:xfrm>
          <a:prstGeom prst="ellipse">
            <a:avLst/>
          </a:prstGeom>
          <a:gradFill>
            <a:gsLst>
              <a:gs pos="0">
                <a:srgbClr val="F8F7F3">
                  <a:alpha val="7000"/>
                </a:srgbClr>
              </a:gs>
              <a:gs pos="36000">
                <a:srgbClr val="F8F7F3">
                  <a:alpha val="6000"/>
                </a:srgbClr>
              </a:gs>
              <a:gs pos="69000">
                <a:srgbClr val="F8F7F3">
                  <a:alpha val="0"/>
                </a:srgbClr>
              </a:gs>
            </a:gsLst>
          </a:gradFill>
          <a:ln w="12700">
            <a:miter lim="400000"/>
          </a:ln>
          <a:effectLst>
            <a:outerShdw blurRad="38100" dist="25400" dir="5400000" rotWithShape="0">
              <a:srgbClr val="000000">
                <a:alpha val="45000"/>
              </a:srgbClr>
            </a:outerShdw>
          </a:effectLst>
        </p:spPr>
        <p:txBody>
          <a:bodyPr lIns="45718" tIns="45718" rIns="45718" bIns="45718"/>
          <a:lstStyle/>
          <a:p>
            <a:pPr>
              <a:defRPr>
                <a:latin typeface="+mj-lt"/>
                <a:ea typeface="+mj-ea"/>
                <a:cs typeface="+mj-cs"/>
                <a:sym typeface="Arial"/>
              </a:defRPr>
            </a:pPr>
            <a:endParaRPr/>
          </a:p>
        </p:txBody>
      </p:sp>
      <p:pic>
        <p:nvPicPr>
          <p:cNvPr id="272" name="image4.png"/>
          <p:cNvPicPr>
            <a:picLocks noChangeAspect="1"/>
          </p:cNvPicPr>
          <p:nvPr/>
        </p:nvPicPr>
        <p:blipFill>
          <a:blip r:embed="rId4">
            <a:extLst/>
          </a:blip>
          <a:srcRect t="28812"/>
          <a:stretch>
            <a:fillRect/>
          </a:stretch>
        </p:blipFill>
        <p:spPr>
          <a:xfrm>
            <a:off x="7999559" y="-1"/>
            <a:ext cx="1602721" cy="1140843"/>
          </a:xfrm>
          <a:prstGeom prst="rect">
            <a:avLst/>
          </a:prstGeom>
          <a:ln w="12700">
            <a:miter lim="400000"/>
          </a:ln>
        </p:spPr>
      </p:pic>
      <p:pic>
        <p:nvPicPr>
          <p:cNvPr id="273" name="image5.png"/>
          <p:cNvPicPr>
            <a:picLocks noChangeAspect="1"/>
          </p:cNvPicPr>
          <p:nvPr/>
        </p:nvPicPr>
        <p:blipFill>
          <a:blip r:embed="rId5">
            <a:extLst/>
          </a:blip>
          <a:srcRect b="23333"/>
          <a:stretch>
            <a:fillRect/>
          </a:stretch>
        </p:blipFill>
        <p:spPr>
          <a:xfrm>
            <a:off x="8609038" y="6095879"/>
            <a:ext cx="992882" cy="761402"/>
          </a:xfrm>
          <a:prstGeom prst="rect">
            <a:avLst/>
          </a:prstGeom>
          <a:ln w="12700">
            <a:miter lim="400000"/>
          </a:ln>
        </p:spPr>
      </p:pic>
      <p:sp>
        <p:nvSpPr>
          <p:cNvPr id="274" name="Shape 274"/>
          <p:cNvSpPr/>
          <p:nvPr/>
        </p:nvSpPr>
        <p:spPr>
          <a:xfrm>
            <a:off x="10437838" y="0"/>
            <a:ext cx="685082" cy="1142280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  <a:effectLst>
            <a:outerShdw blurRad="38100" dist="25400" dir="5400000" rotWithShape="0">
              <a:srgbClr val="000000">
                <a:alpha val="45000"/>
              </a:srgbClr>
            </a:outerShdw>
          </a:effectLst>
        </p:spPr>
        <p:txBody>
          <a:bodyPr lIns="45718" tIns="45718" rIns="45718" bIns="45718"/>
          <a:lstStyle/>
          <a:p>
            <a:pPr>
              <a:defRPr>
                <a:latin typeface="+mj-lt"/>
                <a:ea typeface="+mj-ea"/>
                <a:cs typeface="+mj-cs"/>
                <a:sym typeface="Arial"/>
              </a:defRPr>
            </a:pPr>
            <a:endParaRPr/>
          </a:p>
        </p:txBody>
      </p:sp>
      <p:sp>
        <p:nvSpPr>
          <p:cNvPr id="275" name="Shape 275"/>
          <p:cNvSpPr>
            <a:spLocks noGrp="1"/>
          </p:cNvSpPr>
          <p:nvPr>
            <p:ph type="body" idx="1"/>
          </p:nvPr>
        </p:nvSpPr>
        <p:spPr>
          <a:xfrm>
            <a:off x="646198" y="452880"/>
            <a:ext cx="9403923" cy="6489361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228600" indent="-228600">
              <a:buClrTx/>
              <a:buSzPct val="100000"/>
              <a:buFont typeface="Arial"/>
              <a:buChar char="•"/>
              <a:defRPr sz="2800" spc="0">
                <a:uFillTx/>
              </a:defRPr>
            </a:lvl1pPr>
            <a:lvl2pPr marL="723900" indent="-266700">
              <a:buClrTx/>
              <a:buSzPct val="100000"/>
              <a:buFont typeface="Arial"/>
              <a:buChar char="•"/>
              <a:defRPr sz="2800" spc="0">
                <a:uFillTx/>
              </a:defRPr>
            </a:lvl2pPr>
            <a:lvl3pPr marL="1234438" indent="-320038">
              <a:buClrTx/>
              <a:buSzPct val="100000"/>
              <a:buFont typeface="Arial"/>
              <a:buChar char="•"/>
              <a:defRPr sz="2800" spc="0">
                <a:uFillTx/>
              </a:defRPr>
            </a:lvl3pPr>
            <a:lvl4pPr marL="1727200" indent="-355600">
              <a:buClrTx/>
              <a:buSzPct val="100000"/>
              <a:buFont typeface="Arial"/>
              <a:buChar char="•"/>
              <a:defRPr sz="2800" spc="0">
                <a:uFillTx/>
              </a:defRPr>
            </a:lvl4pPr>
            <a:lvl5pPr marL="2184400" indent="-355600">
              <a:buClrTx/>
              <a:buSzPct val="100000"/>
              <a:buFont typeface="Arial"/>
              <a:buChar char="•"/>
              <a:defRPr sz="2800" spc="0">
                <a:uFillTx/>
              </a:defRPr>
            </a:lvl5pPr>
          </a:lstStyle>
          <a:p>
            <a:r>
              <a:t>Text úrovne 1</a:t>
            </a:r>
          </a:p>
          <a:p>
            <a:pPr lvl="1"/>
            <a:r>
              <a:t>Text úrovne 2</a:t>
            </a:r>
          </a:p>
          <a:p>
            <a:pPr lvl="2"/>
            <a:r>
              <a:t>Text úrovne 3</a:t>
            </a:r>
          </a:p>
          <a:p>
            <a:pPr lvl="3"/>
            <a:r>
              <a:t>Text úrovne 4</a:t>
            </a:r>
          </a:p>
          <a:p>
            <a:pPr lvl="4"/>
            <a:r>
              <a:t>Text úrovne 5</a:t>
            </a:r>
          </a:p>
        </p:txBody>
      </p:sp>
      <p:sp>
        <p:nvSpPr>
          <p:cNvPr id="276" name="Shape 276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3" name="image2.png"/>
          <p:cNvPicPr>
            <a:picLocks noChangeAspect="1"/>
          </p:cNvPicPr>
          <p:nvPr/>
        </p:nvPicPr>
        <p:blipFill>
          <a:blip r:embed="rId2">
            <a:extLst/>
          </a:blip>
          <a:srcRect l="3610"/>
          <a:stretch>
            <a:fillRect/>
          </a:stretch>
        </p:blipFill>
        <p:spPr>
          <a:xfrm>
            <a:off x="0" y="2669758"/>
            <a:ext cx="4036320" cy="4187523"/>
          </a:xfrm>
          <a:prstGeom prst="rect">
            <a:avLst/>
          </a:prstGeom>
          <a:ln w="12700">
            <a:miter lim="400000"/>
          </a:ln>
        </p:spPr>
      </p:pic>
      <p:pic>
        <p:nvPicPr>
          <p:cNvPr id="284" name="image3.png"/>
          <p:cNvPicPr>
            <a:picLocks noChangeAspect="1"/>
          </p:cNvPicPr>
          <p:nvPr/>
        </p:nvPicPr>
        <p:blipFill>
          <a:blip r:embed="rId3">
            <a:extLst/>
          </a:blip>
          <a:srcRect l="35647"/>
          <a:stretch>
            <a:fillRect/>
          </a:stretch>
        </p:blipFill>
        <p:spPr>
          <a:xfrm>
            <a:off x="-1" y="2892238"/>
            <a:ext cx="1521722" cy="2364842"/>
          </a:xfrm>
          <a:prstGeom prst="rect">
            <a:avLst/>
          </a:prstGeom>
          <a:ln w="12700">
            <a:miter lim="400000"/>
          </a:ln>
        </p:spPr>
      </p:pic>
      <p:sp>
        <p:nvSpPr>
          <p:cNvPr id="285" name="Shape 285"/>
          <p:cNvSpPr/>
          <p:nvPr/>
        </p:nvSpPr>
        <p:spPr>
          <a:xfrm>
            <a:off x="8609038" y="1676518"/>
            <a:ext cx="2818803" cy="2818803"/>
          </a:xfrm>
          <a:prstGeom prst="ellipse">
            <a:avLst/>
          </a:prstGeom>
          <a:gradFill>
            <a:gsLst>
              <a:gs pos="0">
                <a:srgbClr val="F8F7F3">
                  <a:alpha val="7000"/>
                </a:srgbClr>
              </a:gs>
              <a:gs pos="36000">
                <a:srgbClr val="F8F7F3">
                  <a:alpha val="6000"/>
                </a:srgbClr>
              </a:gs>
              <a:gs pos="69000">
                <a:srgbClr val="F8F7F3">
                  <a:alpha val="0"/>
                </a:srgbClr>
              </a:gs>
            </a:gsLst>
          </a:gradFill>
          <a:ln w="12700">
            <a:miter lim="400000"/>
          </a:ln>
          <a:effectLst>
            <a:outerShdw blurRad="38100" dist="25400" dir="5400000" rotWithShape="0">
              <a:srgbClr val="000000">
                <a:alpha val="45000"/>
              </a:srgbClr>
            </a:outerShdw>
          </a:effectLst>
        </p:spPr>
        <p:txBody>
          <a:bodyPr lIns="45718" tIns="45718" rIns="45718" bIns="45718"/>
          <a:lstStyle/>
          <a:p>
            <a:pPr>
              <a:defRPr>
                <a:latin typeface="+mj-lt"/>
                <a:ea typeface="+mj-ea"/>
                <a:cs typeface="+mj-cs"/>
                <a:sym typeface="Arial"/>
              </a:defRPr>
            </a:pPr>
            <a:endParaRPr/>
          </a:p>
        </p:txBody>
      </p:sp>
      <p:pic>
        <p:nvPicPr>
          <p:cNvPr id="286" name="image4.png"/>
          <p:cNvPicPr>
            <a:picLocks noChangeAspect="1"/>
          </p:cNvPicPr>
          <p:nvPr/>
        </p:nvPicPr>
        <p:blipFill>
          <a:blip r:embed="rId4">
            <a:extLst/>
          </a:blip>
          <a:srcRect t="28812"/>
          <a:stretch>
            <a:fillRect/>
          </a:stretch>
        </p:blipFill>
        <p:spPr>
          <a:xfrm>
            <a:off x="7999559" y="-1"/>
            <a:ext cx="1602721" cy="1140843"/>
          </a:xfrm>
          <a:prstGeom prst="rect">
            <a:avLst/>
          </a:prstGeom>
          <a:ln w="12700">
            <a:miter lim="400000"/>
          </a:ln>
        </p:spPr>
      </p:pic>
      <p:pic>
        <p:nvPicPr>
          <p:cNvPr id="287" name="image5.png"/>
          <p:cNvPicPr>
            <a:picLocks noChangeAspect="1"/>
          </p:cNvPicPr>
          <p:nvPr/>
        </p:nvPicPr>
        <p:blipFill>
          <a:blip r:embed="rId5">
            <a:extLst/>
          </a:blip>
          <a:srcRect b="23333"/>
          <a:stretch>
            <a:fillRect/>
          </a:stretch>
        </p:blipFill>
        <p:spPr>
          <a:xfrm>
            <a:off x="8609038" y="6095879"/>
            <a:ext cx="992882" cy="761402"/>
          </a:xfrm>
          <a:prstGeom prst="rect">
            <a:avLst/>
          </a:prstGeom>
          <a:ln w="12700">
            <a:miter lim="400000"/>
          </a:ln>
        </p:spPr>
      </p:pic>
      <p:sp>
        <p:nvSpPr>
          <p:cNvPr id="288" name="Shape 288"/>
          <p:cNvSpPr/>
          <p:nvPr/>
        </p:nvSpPr>
        <p:spPr>
          <a:xfrm>
            <a:off x="10437838" y="0"/>
            <a:ext cx="685082" cy="1142280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  <a:effectLst>
            <a:outerShdw blurRad="38100" dist="25400" dir="5400000" rotWithShape="0">
              <a:srgbClr val="000000">
                <a:alpha val="45000"/>
              </a:srgbClr>
            </a:outerShdw>
          </a:effectLst>
        </p:spPr>
        <p:txBody>
          <a:bodyPr lIns="45718" tIns="45718" rIns="45718" bIns="45718"/>
          <a:lstStyle/>
          <a:p>
            <a:pPr>
              <a:defRPr>
                <a:latin typeface="+mj-lt"/>
                <a:ea typeface="+mj-ea"/>
                <a:cs typeface="+mj-cs"/>
                <a:sym typeface="Arial"/>
              </a:defRPr>
            </a:pPr>
            <a:endParaRPr/>
          </a:p>
        </p:txBody>
      </p:sp>
      <p:sp>
        <p:nvSpPr>
          <p:cNvPr id="289" name="Shape 289"/>
          <p:cNvSpPr>
            <a:spLocks noGrp="1"/>
          </p:cNvSpPr>
          <p:nvPr>
            <p:ph type="title"/>
          </p:nvPr>
        </p:nvSpPr>
        <p:spPr>
          <a:xfrm>
            <a:off x="646198" y="452880"/>
            <a:ext cx="9403923" cy="1399680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Text názvu</a:t>
            </a:r>
          </a:p>
        </p:txBody>
      </p:sp>
      <p:sp>
        <p:nvSpPr>
          <p:cNvPr id="290" name="Shape 290"/>
          <p:cNvSpPr>
            <a:spLocks noGrp="1"/>
          </p:cNvSpPr>
          <p:nvPr>
            <p:ph type="body" sz="quarter" idx="1"/>
          </p:nvPr>
        </p:nvSpPr>
        <p:spPr>
          <a:xfrm>
            <a:off x="1103399" y="2053078"/>
            <a:ext cx="4365362" cy="2000522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>
              <a:buClrTx/>
              <a:buSzPct val="100000"/>
              <a:buFont typeface="Arial"/>
              <a:buChar char="•"/>
              <a:defRPr sz="2800" spc="0">
                <a:uFillTx/>
              </a:defRPr>
            </a:lvl1pPr>
            <a:lvl2pPr marL="723900" indent="-266700">
              <a:buClrTx/>
              <a:buSzPct val="100000"/>
              <a:buFont typeface="Arial"/>
              <a:buChar char="•"/>
              <a:defRPr sz="2800" spc="0">
                <a:uFillTx/>
              </a:defRPr>
            </a:lvl2pPr>
            <a:lvl3pPr marL="1234438" indent="-320038">
              <a:buClrTx/>
              <a:buSzPct val="100000"/>
              <a:buFont typeface="Arial"/>
              <a:buChar char="•"/>
              <a:defRPr sz="2800" spc="0">
                <a:uFillTx/>
              </a:defRPr>
            </a:lvl3pPr>
            <a:lvl4pPr marL="1727200" indent="-355600">
              <a:buClrTx/>
              <a:buSzPct val="100000"/>
              <a:buFont typeface="Arial"/>
              <a:buChar char="•"/>
              <a:defRPr sz="2800" spc="0">
                <a:uFillTx/>
              </a:defRPr>
            </a:lvl4pPr>
            <a:lvl5pPr marL="2184400" indent="-355600">
              <a:buClrTx/>
              <a:buSzPct val="100000"/>
              <a:buFont typeface="Arial"/>
              <a:buChar char="•"/>
              <a:defRPr sz="2800" spc="0">
                <a:uFillTx/>
              </a:defRPr>
            </a:lvl5pPr>
          </a:lstStyle>
          <a:p>
            <a:r>
              <a:t>Text úrovne 1</a:t>
            </a:r>
          </a:p>
          <a:p>
            <a:pPr lvl="1"/>
            <a:r>
              <a:t>Text úrovne 2</a:t>
            </a:r>
          </a:p>
          <a:p>
            <a:pPr lvl="2"/>
            <a:r>
              <a:t>Text úrovne 3</a:t>
            </a:r>
          </a:p>
          <a:p>
            <a:pPr lvl="3"/>
            <a:r>
              <a:t>Text úrovne 4</a:t>
            </a:r>
          </a:p>
          <a:p>
            <a:pPr lvl="4"/>
            <a:r>
              <a:t>Text úrovne 5</a:t>
            </a:r>
          </a:p>
        </p:txBody>
      </p:sp>
      <p:sp>
        <p:nvSpPr>
          <p:cNvPr id="291" name="Shape 291"/>
          <p:cNvSpPr>
            <a:spLocks noGrp="1"/>
          </p:cNvSpPr>
          <p:nvPr>
            <p:ph type="body" sz="half" idx="13"/>
          </p:nvPr>
        </p:nvSpPr>
        <p:spPr>
          <a:xfrm>
            <a:off x="5687278" y="2053078"/>
            <a:ext cx="4365362" cy="4194722"/>
          </a:xfrm>
          <a:prstGeom prst="rect">
            <a:avLst/>
          </a:prstGeom>
        </p:spPr>
        <p:txBody>
          <a:bodyPr>
            <a:normAutofit/>
          </a:bodyPr>
          <a:lstStyle/>
          <a:p>
            <a:pPr>
              <a:defRPr spc="-100"/>
            </a:pPr>
            <a:endParaRPr/>
          </a:p>
        </p:txBody>
      </p:sp>
      <p:sp>
        <p:nvSpPr>
          <p:cNvPr id="292" name="Shape 292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9" name="image2.png"/>
          <p:cNvPicPr>
            <a:picLocks noChangeAspect="1"/>
          </p:cNvPicPr>
          <p:nvPr/>
        </p:nvPicPr>
        <p:blipFill>
          <a:blip r:embed="rId2">
            <a:extLst/>
          </a:blip>
          <a:srcRect l="3610"/>
          <a:stretch>
            <a:fillRect/>
          </a:stretch>
        </p:blipFill>
        <p:spPr>
          <a:xfrm>
            <a:off x="0" y="2669758"/>
            <a:ext cx="4036320" cy="4187523"/>
          </a:xfrm>
          <a:prstGeom prst="rect">
            <a:avLst/>
          </a:prstGeom>
          <a:ln w="12700">
            <a:miter lim="400000"/>
          </a:ln>
        </p:spPr>
      </p:pic>
      <p:pic>
        <p:nvPicPr>
          <p:cNvPr id="300" name="image3.png"/>
          <p:cNvPicPr>
            <a:picLocks noChangeAspect="1"/>
          </p:cNvPicPr>
          <p:nvPr/>
        </p:nvPicPr>
        <p:blipFill>
          <a:blip r:embed="rId3">
            <a:extLst/>
          </a:blip>
          <a:srcRect l="35647"/>
          <a:stretch>
            <a:fillRect/>
          </a:stretch>
        </p:blipFill>
        <p:spPr>
          <a:xfrm>
            <a:off x="-1" y="2892238"/>
            <a:ext cx="1521722" cy="2364842"/>
          </a:xfrm>
          <a:prstGeom prst="rect">
            <a:avLst/>
          </a:prstGeom>
          <a:ln w="12700">
            <a:miter lim="400000"/>
          </a:ln>
        </p:spPr>
      </p:pic>
      <p:sp>
        <p:nvSpPr>
          <p:cNvPr id="301" name="Shape 301"/>
          <p:cNvSpPr/>
          <p:nvPr/>
        </p:nvSpPr>
        <p:spPr>
          <a:xfrm>
            <a:off x="8609038" y="1676518"/>
            <a:ext cx="2818803" cy="2818803"/>
          </a:xfrm>
          <a:prstGeom prst="ellipse">
            <a:avLst/>
          </a:prstGeom>
          <a:gradFill>
            <a:gsLst>
              <a:gs pos="0">
                <a:srgbClr val="F8F7F3">
                  <a:alpha val="7000"/>
                </a:srgbClr>
              </a:gs>
              <a:gs pos="36000">
                <a:srgbClr val="F8F7F3">
                  <a:alpha val="6000"/>
                </a:srgbClr>
              </a:gs>
              <a:gs pos="69000">
                <a:srgbClr val="F8F7F3">
                  <a:alpha val="0"/>
                </a:srgbClr>
              </a:gs>
            </a:gsLst>
          </a:gradFill>
          <a:ln w="12700">
            <a:miter lim="400000"/>
          </a:ln>
          <a:effectLst>
            <a:outerShdw blurRad="38100" dist="25400" dir="5400000" rotWithShape="0">
              <a:srgbClr val="000000">
                <a:alpha val="45000"/>
              </a:srgbClr>
            </a:outerShdw>
          </a:effectLst>
        </p:spPr>
        <p:txBody>
          <a:bodyPr lIns="45718" tIns="45718" rIns="45718" bIns="45718"/>
          <a:lstStyle/>
          <a:p>
            <a:pPr>
              <a:defRPr>
                <a:latin typeface="+mj-lt"/>
                <a:ea typeface="+mj-ea"/>
                <a:cs typeface="+mj-cs"/>
                <a:sym typeface="Arial"/>
              </a:defRPr>
            </a:pPr>
            <a:endParaRPr/>
          </a:p>
        </p:txBody>
      </p:sp>
      <p:pic>
        <p:nvPicPr>
          <p:cNvPr id="302" name="image4.png"/>
          <p:cNvPicPr>
            <a:picLocks noChangeAspect="1"/>
          </p:cNvPicPr>
          <p:nvPr/>
        </p:nvPicPr>
        <p:blipFill>
          <a:blip r:embed="rId4">
            <a:extLst/>
          </a:blip>
          <a:srcRect t="28812"/>
          <a:stretch>
            <a:fillRect/>
          </a:stretch>
        </p:blipFill>
        <p:spPr>
          <a:xfrm>
            <a:off x="7999559" y="-1"/>
            <a:ext cx="1602721" cy="1140843"/>
          </a:xfrm>
          <a:prstGeom prst="rect">
            <a:avLst/>
          </a:prstGeom>
          <a:ln w="12700">
            <a:miter lim="400000"/>
          </a:ln>
        </p:spPr>
      </p:pic>
      <p:pic>
        <p:nvPicPr>
          <p:cNvPr id="303" name="image5.png"/>
          <p:cNvPicPr>
            <a:picLocks noChangeAspect="1"/>
          </p:cNvPicPr>
          <p:nvPr/>
        </p:nvPicPr>
        <p:blipFill>
          <a:blip r:embed="rId5">
            <a:extLst/>
          </a:blip>
          <a:srcRect b="23333"/>
          <a:stretch>
            <a:fillRect/>
          </a:stretch>
        </p:blipFill>
        <p:spPr>
          <a:xfrm>
            <a:off x="8609038" y="6095879"/>
            <a:ext cx="992882" cy="761402"/>
          </a:xfrm>
          <a:prstGeom prst="rect">
            <a:avLst/>
          </a:prstGeom>
          <a:ln w="12700">
            <a:miter lim="400000"/>
          </a:ln>
        </p:spPr>
      </p:pic>
      <p:sp>
        <p:nvSpPr>
          <p:cNvPr id="304" name="Shape 304"/>
          <p:cNvSpPr/>
          <p:nvPr/>
        </p:nvSpPr>
        <p:spPr>
          <a:xfrm>
            <a:off x="10437838" y="0"/>
            <a:ext cx="685082" cy="1142280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  <a:effectLst>
            <a:outerShdw blurRad="38100" dist="25400" dir="5400000" rotWithShape="0">
              <a:srgbClr val="000000">
                <a:alpha val="45000"/>
              </a:srgbClr>
            </a:outerShdw>
          </a:effectLst>
        </p:spPr>
        <p:txBody>
          <a:bodyPr lIns="45718" tIns="45718" rIns="45718" bIns="45718"/>
          <a:lstStyle/>
          <a:p>
            <a:pPr>
              <a:defRPr>
                <a:latin typeface="+mj-lt"/>
                <a:ea typeface="+mj-ea"/>
                <a:cs typeface="+mj-cs"/>
                <a:sym typeface="Arial"/>
              </a:defRPr>
            </a:pPr>
            <a:endParaRPr/>
          </a:p>
        </p:txBody>
      </p:sp>
      <p:sp>
        <p:nvSpPr>
          <p:cNvPr id="305" name="Shape 305"/>
          <p:cNvSpPr>
            <a:spLocks noGrp="1"/>
          </p:cNvSpPr>
          <p:nvPr>
            <p:ph type="title"/>
          </p:nvPr>
        </p:nvSpPr>
        <p:spPr>
          <a:xfrm>
            <a:off x="646198" y="452880"/>
            <a:ext cx="9403923" cy="1399680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Text názvu</a:t>
            </a:r>
          </a:p>
        </p:txBody>
      </p:sp>
      <p:sp>
        <p:nvSpPr>
          <p:cNvPr id="306" name="Shape 306"/>
          <p:cNvSpPr>
            <a:spLocks noGrp="1"/>
          </p:cNvSpPr>
          <p:nvPr>
            <p:ph type="body" sz="half" idx="1"/>
          </p:nvPr>
        </p:nvSpPr>
        <p:spPr>
          <a:xfrm>
            <a:off x="1103399" y="2053078"/>
            <a:ext cx="4365362" cy="4194723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>
              <a:buClrTx/>
              <a:buSzPct val="100000"/>
              <a:buFont typeface="Arial"/>
              <a:buChar char="•"/>
              <a:defRPr sz="2800" spc="0">
                <a:uFillTx/>
              </a:defRPr>
            </a:lvl1pPr>
            <a:lvl2pPr marL="723900" indent="-266700">
              <a:buClrTx/>
              <a:buSzPct val="100000"/>
              <a:buFont typeface="Arial"/>
              <a:buChar char="•"/>
              <a:defRPr sz="2800" spc="0">
                <a:uFillTx/>
              </a:defRPr>
            </a:lvl2pPr>
            <a:lvl3pPr marL="1234438" indent="-320038">
              <a:buClrTx/>
              <a:buSzPct val="100000"/>
              <a:buFont typeface="Arial"/>
              <a:buChar char="•"/>
              <a:defRPr sz="2800" spc="0">
                <a:uFillTx/>
              </a:defRPr>
            </a:lvl3pPr>
            <a:lvl4pPr marL="1727200" indent="-355600">
              <a:buClrTx/>
              <a:buSzPct val="100000"/>
              <a:buFont typeface="Arial"/>
              <a:buChar char="•"/>
              <a:defRPr sz="2800" spc="0">
                <a:uFillTx/>
              </a:defRPr>
            </a:lvl4pPr>
            <a:lvl5pPr marL="2184400" indent="-355600">
              <a:buClrTx/>
              <a:buSzPct val="100000"/>
              <a:buFont typeface="Arial"/>
              <a:buChar char="•"/>
              <a:defRPr sz="2800" spc="0">
                <a:uFillTx/>
              </a:defRPr>
            </a:lvl5pPr>
          </a:lstStyle>
          <a:p>
            <a:r>
              <a:t>Text úrovne 1</a:t>
            </a:r>
          </a:p>
          <a:p>
            <a:pPr lvl="1"/>
            <a:r>
              <a:t>Text úrovne 2</a:t>
            </a:r>
          </a:p>
          <a:p>
            <a:pPr lvl="2"/>
            <a:r>
              <a:t>Text úrovne 3</a:t>
            </a:r>
          </a:p>
          <a:p>
            <a:pPr lvl="3"/>
            <a:r>
              <a:t>Text úrovne 4</a:t>
            </a:r>
          </a:p>
          <a:p>
            <a:pPr lvl="4"/>
            <a:r>
              <a:t>Text úrovne 5</a:t>
            </a:r>
          </a:p>
        </p:txBody>
      </p:sp>
      <p:sp>
        <p:nvSpPr>
          <p:cNvPr id="307" name="Shape 307"/>
          <p:cNvSpPr>
            <a:spLocks noGrp="1"/>
          </p:cNvSpPr>
          <p:nvPr>
            <p:ph type="body" sz="quarter" idx="13"/>
          </p:nvPr>
        </p:nvSpPr>
        <p:spPr>
          <a:xfrm>
            <a:off x="5687278" y="4244040"/>
            <a:ext cx="4365362" cy="2000521"/>
          </a:xfrm>
          <a:prstGeom prst="rect">
            <a:avLst/>
          </a:prstGeom>
        </p:spPr>
        <p:txBody>
          <a:bodyPr>
            <a:normAutofit/>
          </a:bodyPr>
          <a:lstStyle/>
          <a:p>
            <a:pPr>
              <a:defRPr spc="-100"/>
            </a:pPr>
            <a:endParaRPr/>
          </a:p>
        </p:txBody>
      </p:sp>
      <p:sp>
        <p:nvSpPr>
          <p:cNvPr id="308" name="Shape 308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5" name="image2.png"/>
          <p:cNvPicPr>
            <a:picLocks noChangeAspect="1"/>
          </p:cNvPicPr>
          <p:nvPr/>
        </p:nvPicPr>
        <p:blipFill>
          <a:blip r:embed="rId2">
            <a:extLst/>
          </a:blip>
          <a:srcRect l="3610"/>
          <a:stretch>
            <a:fillRect/>
          </a:stretch>
        </p:blipFill>
        <p:spPr>
          <a:xfrm>
            <a:off x="0" y="2669758"/>
            <a:ext cx="4036320" cy="4187523"/>
          </a:xfrm>
          <a:prstGeom prst="rect">
            <a:avLst/>
          </a:prstGeom>
          <a:ln w="12700">
            <a:miter lim="400000"/>
          </a:ln>
        </p:spPr>
      </p:pic>
      <p:pic>
        <p:nvPicPr>
          <p:cNvPr id="316" name="image3.png"/>
          <p:cNvPicPr>
            <a:picLocks noChangeAspect="1"/>
          </p:cNvPicPr>
          <p:nvPr/>
        </p:nvPicPr>
        <p:blipFill>
          <a:blip r:embed="rId3">
            <a:extLst/>
          </a:blip>
          <a:srcRect l="35647"/>
          <a:stretch>
            <a:fillRect/>
          </a:stretch>
        </p:blipFill>
        <p:spPr>
          <a:xfrm>
            <a:off x="-1" y="2892238"/>
            <a:ext cx="1521722" cy="2364842"/>
          </a:xfrm>
          <a:prstGeom prst="rect">
            <a:avLst/>
          </a:prstGeom>
          <a:ln w="12700">
            <a:miter lim="400000"/>
          </a:ln>
        </p:spPr>
      </p:pic>
      <p:sp>
        <p:nvSpPr>
          <p:cNvPr id="317" name="Shape 317"/>
          <p:cNvSpPr/>
          <p:nvPr/>
        </p:nvSpPr>
        <p:spPr>
          <a:xfrm>
            <a:off x="8609038" y="1676518"/>
            <a:ext cx="2818803" cy="2818803"/>
          </a:xfrm>
          <a:prstGeom prst="ellipse">
            <a:avLst/>
          </a:prstGeom>
          <a:gradFill>
            <a:gsLst>
              <a:gs pos="0">
                <a:srgbClr val="F8F7F3">
                  <a:alpha val="7000"/>
                </a:srgbClr>
              </a:gs>
              <a:gs pos="36000">
                <a:srgbClr val="F8F7F3">
                  <a:alpha val="6000"/>
                </a:srgbClr>
              </a:gs>
              <a:gs pos="69000">
                <a:srgbClr val="F8F7F3">
                  <a:alpha val="0"/>
                </a:srgbClr>
              </a:gs>
            </a:gsLst>
          </a:gradFill>
          <a:ln w="12700">
            <a:miter lim="400000"/>
          </a:ln>
          <a:effectLst>
            <a:outerShdw blurRad="38100" dist="25400" dir="5400000" rotWithShape="0">
              <a:srgbClr val="000000">
                <a:alpha val="45000"/>
              </a:srgbClr>
            </a:outerShdw>
          </a:effectLst>
        </p:spPr>
        <p:txBody>
          <a:bodyPr lIns="45718" tIns="45718" rIns="45718" bIns="45718"/>
          <a:lstStyle/>
          <a:p>
            <a:pPr>
              <a:defRPr>
                <a:latin typeface="+mj-lt"/>
                <a:ea typeface="+mj-ea"/>
                <a:cs typeface="+mj-cs"/>
                <a:sym typeface="Arial"/>
              </a:defRPr>
            </a:pPr>
            <a:endParaRPr/>
          </a:p>
        </p:txBody>
      </p:sp>
      <p:pic>
        <p:nvPicPr>
          <p:cNvPr id="318" name="image4.png"/>
          <p:cNvPicPr>
            <a:picLocks noChangeAspect="1"/>
          </p:cNvPicPr>
          <p:nvPr/>
        </p:nvPicPr>
        <p:blipFill>
          <a:blip r:embed="rId4">
            <a:extLst/>
          </a:blip>
          <a:srcRect t="28812"/>
          <a:stretch>
            <a:fillRect/>
          </a:stretch>
        </p:blipFill>
        <p:spPr>
          <a:xfrm>
            <a:off x="7999559" y="-1"/>
            <a:ext cx="1602721" cy="1140843"/>
          </a:xfrm>
          <a:prstGeom prst="rect">
            <a:avLst/>
          </a:prstGeom>
          <a:ln w="12700">
            <a:miter lim="400000"/>
          </a:ln>
        </p:spPr>
      </p:pic>
      <p:pic>
        <p:nvPicPr>
          <p:cNvPr id="319" name="image5.png"/>
          <p:cNvPicPr>
            <a:picLocks noChangeAspect="1"/>
          </p:cNvPicPr>
          <p:nvPr/>
        </p:nvPicPr>
        <p:blipFill>
          <a:blip r:embed="rId5">
            <a:extLst/>
          </a:blip>
          <a:srcRect b="23333"/>
          <a:stretch>
            <a:fillRect/>
          </a:stretch>
        </p:blipFill>
        <p:spPr>
          <a:xfrm>
            <a:off x="8609038" y="6095879"/>
            <a:ext cx="992882" cy="761402"/>
          </a:xfrm>
          <a:prstGeom prst="rect">
            <a:avLst/>
          </a:prstGeom>
          <a:ln w="12700">
            <a:miter lim="400000"/>
          </a:ln>
        </p:spPr>
      </p:pic>
      <p:sp>
        <p:nvSpPr>
          <p:cNvPr id="320" name="Shape 320"/>
          <p:cNvSpPr/>
          <p:nvPr/>
        </p:nvSpPr>
        <p:spPr>
          <a:xfrm>
            <a:off x="10437838" y="0"/>
            <a:ext cx="685082" cy="1142280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  <a:effectLst>
            <a:outerShdw blurRad="38100" dist="25400" dir="5400000" rotWithShape="0">
              <a:srgbClr val="000000">
                <a:alpha val="45000"/>
              </a:srgbClr>
            </a:outerShdw>
          </a:effectLst>
        </p:spPr>
        <p:txBody>
          <a:bodyPr lIns="45718" tIns="45718" rIns="45718" bIns="45718"/>
          <a:lstStyle/>
          <a:p>
            <a:pPr>
              <a:defRPr>
                <a:latin typeface="+mj-lt"/>
                <a:ea typeface="+mj-ea"/>
                <a:cs typeface="+mj-cs"/>
                <a:sym typeface="Arial"/>
              </a:defRPr>
            </a:pPr>
            <a:endParaRPr/>
          </a:p>
        </p:txBody>
      </p:sp>
      <p:sp>
        <p:nvSpPr>
          <p:cNvPr id="321" name="Shape 321"/>
          <p:cNvSpPr>
            <a:spLocks noGrp="1"/>
          </p:cNvSpPr>
          <p:nvPr>
            <p:ph type="title"/>
          </p:nvPr>
        </p:nvSpPr>
        <p:spPr>
          <a:xfrm>
            <a:off x="646198" y="452880"/>
            <a:ext cx="9403923" cy="1399680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Text názvu</a:t>
            </a:r>
          </a:p>
        </p:txBody>
      </p:sp>
      <p:sp>
        <p:nvSpPr>
          <p:cNvPr id="322" name="Shape 322"/>
          <p:cNvSpPr>
            <a:spLocks noGrp="1"/>
          </p:cNvSpPr>
          <p:nvPr>
            <p:ph type="body" sz="quarter" idx="1"/>
          </p:nvPr>
        </p:nvSpPr>
        <p:spPr>
          <a:xfrm>
            <a:off x="1103399" y="2053078"/>
            <a:ext cx="4365362" cy="2000522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>
              <a:buClrTx/>
              <a:buSzPct val="100000"/>
              <a:buFont typeface="Arial"/>
              <a:buChar char="•"/>
              <a:defRPr sz="2800" spc="0">
                <a:uFillTx/>
              </a:defRPr>
            </a:lvl1pPr>
            <a:lvl2pPr marL="723900" indent="-266700">
              <a:buClrTx/>
              <a:buSzPct val="100000"/>
              <a:buFont typeface="Arial"/>
              <a:buChar char="•"/>
              <a:defRPr sz="2800" spc="0">
                <a:uFillTx/>
              </a:defRPr>
            </a:lvl2pPr>
            <a:lvl3pPr marL="1234438" indent="-320038">
              <a:buClrTx/>
              <a:buSzPct val="100000"/>
              <a:buFont typeface="Arial"/>
              <a:buChar char="•"/>
              <a:defRPr sz="2800" spc="0">
                <a:uFillTx/>
              </a:defRPr>
            </a:lvl3pPr>
            <a:lvl4pPr marL="1727200" indent="-355600">
              <a:buClrTx/>
              <a:buSzPct val="100000"/>
              <a:buFont typeface="Arial"/>
              <a:buChar char="•"/>
              <a:defRPr sz="2800" spc="0">
                <a:uFillTx/>
              </a:defRPr>
            </a:lvl4pPr>
            <a:lvl5pPr marL="2184400" indent="-355600">
              <a:buClrTx/>
              <a:buSzPct val="100000"/>
              <a:buFont typeface="Arial"/>
              <a:buChar char="•"/>
              <a:defRPr sz="2800" spc="0">
                <a:uFillTx/>
              </a:defRPr>
            </a:lvl5pPr>
          </a:lstStyle>
          <a:p>
            <a:r>
              <a:t>Text úrovne 1</a:t>
            </a:r>
          </a:p>
          <a:p>
            <a:pPr lvl="1"/>
            <a:r>
              <a:t>Text úrovne 2</a:t>
            </a:r>
          </a:p>
          <a:p>
            <a:pPr lvl="2"/>
            <a:r>
              <a:t>Text úrovne 3</a:t>
            </a:r>
          </a:p>
          <a:p>
            <a:pPr lvl="3"/>
            <a:r>
              <a:t>Text úrovne 4</a:t>
            </a:r>
          </a:p>
          <a:p>
            <a:pPr lvl="4"/>
            <a:r>
              <a:t>Text úrovne 5</a:t>
            </a:r>
          </a:p>
        </p:txBody>
      </p:sp>
      <p:sp>
        <p:nvSpPr>
          <p:cNvPr id="323" name="Shape 323"/>
          <p:cNvSpPr>
            <a:spLocks noGrp="1"/>
          </p:cNvSpPr>
          <p:nvPr>
            <p:ph type="body" sz="half" idx="13"/>
          </p:nvPr>
        </p:nvSpPr>
        <p:spPr>
          <a:xfrm>
            <a:off x="1103400" y="4244040"/>
            <a:ext cx="8946000" cy="2000521"/>
          </a:xfrm>
          <a:prstGeom prst="rect">
            <a:avLst/>
          </a:prstGeom>
        </p:spPr>
        <p:txBody>
          <a:bodyPr>
            <a:normAutofit/>
          </a:bodyPr>
          <a:lstStyle/>
          <a:p>
            <a:pPr>
              <a:defRPr spc="-100"/>
            </a:pPr>
            <a:endParaRPr/>
          </a:p>
        </p:txBody>
      </p:sp>
      <p:sp>
        <p:nvSpPr>
          <p:cNvPr id="324" name="Shape 324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1" name="image2.png"/>
          <p:cNvPicPr>
            <a:picLocks noChangeAspect="1"/>
          </p:cNvPicPr>
          <p:nvPr/>
        </p:nvPicPr>
        <p:blipFill>
          <a:blip r:embed="rId2">
            <a:extLst/>
          </a:blip>
          <a:srcRect l="3610"/>
          <a:stretch>
            <a:fillRect/>
          </a:stretch>
        </p:blipFill>
        <p:spPr>
          <a:xfrm>
            <a:off x="0" y="2669758"/>
            <a:ext cx="4036320" cy="4187523"/>
          </a:xfrm>
          <a:prstGeom prst="rect">
            <a:avLst/>
          </a:prstGeom>
          <a:ln w="12700">
            <a:miter lim="400000"/>
          </a:ln>
        </p:spPr>
      </p:pic>
      <p:pic>
        <p:nvPicPr>
          <p:cNvPr id="332" name="image3.png"/>
          <p:cNvPicPr>
            <a:picLocks noChangeAspect="1"/>
          </p:cNvPicPr>
          <p:nvPr/>
        </p:nvPicPr>
        <p:blipFill>
          <a:blip r:embed="rId3">
            <a:extLst/>
          </a:blip>
          <a:srcRect l="35647"/>
          <a:stretch>
            <a:fillRect/>
          </a:stretch>
        </p:blipFill>
        <p:spPr>
          <a:xfrm>
            <a:off x="-1" y="2892238"/>
            <a:ext cx="1521722" cy="2364842"/>
          </a:xfrm>
          <a:prstGeom prst="rect">
            <a:avLst/>
          </a:prstGeom>
          <a:ln w="12700">
            <a:miter lim="400000"/>
          </a:ln>
        </p:spPr>
      </p:pic>
      <p:sp>
        <p:nvSpPr>
          <p:cNvPr id="333" name="Shape 333"/>
          <p:cNvSpPr/>
          <p:nvPr/>
        </p:nvSpPr>
        <p:spPr>
          <a:xfrm>
            <a:off x="8609038" y="1676518"/>
            <a:ext cx="2818803" cy="2818803"/>
          </a:xfrm>
          <a:prstGeom prst="ellipse">
            <a:avLst/>
          </a:prstGeom>
          <a:gradFill>
            <a:gsLst>
              <a:gs pos="0">
                <a:srgbClr val="F8F7F3">
                  <a:alpha val="7000"/>
                </a:srgbClr>
              </a:gs>
              <a:gs pos="36000">
                <a:srgbClr val="F8F7F3">
                  <a:alpha val="6000"/>
                </a:srgbClr>
              </a:gs>
              <a:gs pos="69000">
                <a:srgbClr val="F8F7F3">
                  <a:alpha val="0"/>
                </a:srgbClr>
              </a:gs>
            </a:gsLst>
          </a:gradFill>
          <a:ln w="12700">
            <a:miter lim="400000"/>
          </a:ln>
          <a:effectLst>
            <a:outerShdw blurRad="38100" dist="25400" dir="5400000" rotWithShape="0">
              <a:srgbClr val="000000">
                <a:alpha val="45000"/>
              </a:srgbClr>
            </a:outerShdw>
          </a:effectLst>
        </p:spPr>
        <p:txBody>
          <a:bodyPr lIns="45718" tIns="45718" rIns="45718" bIns="45718"/>
          <a:lstStyle/>
          <a:p>
            <a:pPr>
              <a:defRPr>
                <a:latin typeface="+mj-lt"/>
                <a:ea typeface="+mj-ea"/>
                <a:cs typeface="+mj-cs"/>
                <a:sym typeface="Arial"/>
              </a:defRPr>
            </a:pPr>
            <a:endParaRPr/>
          </a:p>
        </p:txBody>
      </p:sp>
      <p:pic>
        <p:nvPicPr>
          <p:cNvPr id="334" name="image4.png"/>
          <p:cNvPicPr>
            <a:picLocks noChangeAspect="1"/>
          </p:cNvPicPr>
          <p:nvPr/>
        </p:nvPicPr>
        <p:blipFill>
          <a:blip r:embed="rId4">
            <a:extLst/>
          </a:blip>
          <a:srcRect t="28812"/>
          <a:stretch>
            <a:fillRect/>
          </a:stretch>
        </p:blipFill>
        <p:spPr>
          <a:xfrm>
            <a:off x="7999559" y="-1"/>
            <a:ext cx="1602721" cy="1140843"/>
          </a:xfrm>
          <a:prstGeom prst="rect">
            <a:avLst/>
          </a:prstGeom>
          <a:ln w="12700">
            <a:miter lim="400000"/>
          </a:ln>
        </p:spPr>
      </p:pic>
      <p:pic>
        <p:nvPicPr>
          <p:cNvPr id="335" name="image5.png"/>
          <p:cNvPicPr>
            <a:picLocks noChangeAspect="1"/>
          </p:cNvPicPr>
          <p:nvPr/>
        </p:nvPicPr>
        <p:blipFill>
          <a:blip r:embed="rId5">
            <a:extLst/>
          </a:blip>
          <a:srcRect b="23333"/>
          <a:stretch>
            <a:fillRect/>
          </a:stretch>
        </p:blipFill>
        <p:spPr>
          <a:xfrm>
            <a:off x="8609038" y="6095879"/>
            <a:ext cx="992882" cy="761402"/>
          </a:xfrm>
          <a:prstGeom prst="rect">
            <a:avLst/>
          </a:prstGeom>
          <a:ln w="12700">
            <a:miter lim="400000"/>
          </a:ln>
        </p:spPr>
      </p:pic>
      <p:sp>
        <p:nvSpPr>
          <p:cNvPr id="336" name="Shape 336"/>
          <p:cNvSpPr/>
          <p:nvPr/>
        </p:nvSpPr>
        <p:spPr>
          <a:xfrm>
            <a:off x="10437838" y="0"/>
            <a:ext cx="685082" cy="1142280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  <a:effectLst>
            <a:outerShdw blurRad="38100" dist="25400" dir="5400000" rotWithShape="0">
              <a:srgbClr val="000000">
                <a:alpha val="45000"/>
              </a:srgbClr>
            </a:outerShdw>
          </a:effectLst>
        </p:spPr>
        <p:txBody>
          <a:bodyPr lIns="45718" tIns="45718" rIns="45718" bIns="45718"/>
          <a:lstStyle/>
          <a:p>
            <a:pPr>
              <a:defRPr>
                <a:latin typeface="+mj-lt"/>
                <a:ea typeface="+mj-ea"/>
                <a:cs typeface="+mj-cs"/>
                <a:sym typeface="Arial"/>
              </a:defRPr>
            </a:pPr>
            <a:endParaRPr/>
          </a:p>
        </p:txBody>
      </p:sp>
      <p:sp>
        <p:nvSpPr>
          <p:cNvPr id="337" name="Shape 337"/>
          <p:cNvSpPr>
            <a:spLocks noGrp="1"/>
          </p:cNvSpPr>
          <p:nvPr>
            <p:ph type="title"/>
          </p:nvPr>
        </p:nvSpPr>
        <p:spPr>
          <a:xfrm>
            <a:off x="646198" y="452880"/>
            <a:ext cx="9403923" cy="1399680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Text názvu</a:t>
            </a:r>
          </a:p>
        </p:txBody>
      </p:sp>
      <p:sp>
        <p:nvSpPr>
          <p:cNvPr id="338" name="Shape 338"/>
          <p:cNvSpPr>
            <a:spLocks noGrp="1"/>
          </p:cNvSpPr>
          <p:nvPr>
            <p:ph type="body" sz="half" idx="1"/>
          </p:nvPr>
        </p:nvSpPr>
        <p:spPr>
          <a:xfrm>
            <a:off x="1103399" y="2053078"/>
            <a:ext cx="8946002" cy="2000522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>
              <a:buClrTx/>
              <a:buSzPct val="100000"/>
              <a:buFont typeface="Arial"/>
              <a:buChar char="•"/>
              <a:defRPr sz="2800" spc="0">
                <a:uFillTx/>
              </a:defRPr>
            </a:lvl1pPr>
            <a:lvl2pPr marL="723900" indent="-266700">
              <a:buClrTx/>
              <a:buSzPct val="100000"/>
              <a:buFont typeface="Arial"/>
              <a:buChar char="•"/>
              <a:defRPr sz="2800" spc="0">
                <a:uFillTx/>
              </a:defRPr>
            </a:lvl2pPr>
            <a:lvl3pPr marL="1234438" indent="-320038">
              <a:buClrTx/>
              <a:buSzPct val="100000"/>
              <a:buFont typeface="Arial"/>
              <a:buChar char="•"/>
              <a:defRPr sz="2800" spc="0">
                <a:uFillTx/>
              </a:defRPr>
            </a:lvl3pPr>
            <a:lvl4pPr marL="1727200" indent="-355600">
              <a:buClrTx/>
              <a:buSzPct val="100000"/>
              <a:buFont typeface="Arial"/>
              <a:buChar char="•"/>
              <a:defRPr sz="2800" spc="0">
                <a:uFillTx/>
              </a:defRPr>
            </a:lvl4pPr>
            <a:lvl5pPr marL="2184400" indent="-355600">
              <a:buClrTx/>
              <a:buSzPct val="100000"/>
              <a:buFont typeface="Arial"/>
              <a:buChar char="•"/>
              <a:defRPr sz="2800" spc="0">
                <a:uFillTx/>
              </a:defRPr>
            </a:lvl5pPr>
          </a:lstStyle>
          <a:p>
            <a:r>
              <a:t>Text úrovne 1</a:t>
            </a:r>
          </a:p>
          <a:p>
            <a:pPr lvl="1"/>
            <a:r>
              <a:t>Text úrovne 2</a:t>
            </a:r>
          </a:p>
          <a:p>
            <a:pPr lvl="2"/>
            <a:r>
              <a:t>Text úrovne 3</a:t>
            </a:r>
          </a:p>
          <a:p>
            <a:pPr lvl="3"/>
            <a:r>
              <a:t>Text úrovne 4</a:t>
            </a:r>
          </a:p>
          <a:p>
            <a:pPr lvl="4"/>
            <a:r>
              <a:t>Text úrovne 5</a:t>
            </a:r>
          </a:p>
        </p:txBody>
      </p:sp>
      <p:sp>
        <p:nvSpPr>
          <p:cNvPr id="339" name="Shape 339"/>
          <p:cNvSpPr>
            <a:spLocks noGrp="1"/>
          </p:cNvSpPr>
          <p:nvPr>
            <p:ph type="body" sz="half" idx="13"/>
          </p:nvPr>
        </p:nvSpPr>
        <p:spPr>
          <a:xfrm>
            <a:off x="1103400" y="4244040"/>
            <a:ext cx="8946000" cy="2000521"/>
          </a:xfrm>
          <a:prstGeom prst="rect">
            <a:avLst/>
          </a:prstGeom>
        </p:spPr>
        <p:txBody>
          <a:bodyPr>
            <a:normAutofit/>
          </a:bodyPr>
          <a:lstStyle/>
          <a:p>
            <a:pPr>
              <a:defRPr spc="-100"/>
            </a:pPr>
            <a:endParaRPr/>
          </a:p>
        </p:txBody>
      </p:sp>
      <p:sp>
        <p:nvSpPr>
          <p:cNvPr id="340" name="Shape 340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image2.png"/>
          <p:cNvPicPr>
            <a:picLocks noChangeAspect="1"/>
          </p:cNvPicPr>
          <p:nvPr/>
        </p:nvPicPr>
        <p:blipFill>
          <a:blip r:embed="rId2">
            <a:extLst/>
          </a:blip>
          <a:srcRect l="3610"/>
          <a:stretch>
            <a:fillRect/>
          </a:stretch>
        </p:blipFill>
        <p:spPr>
          <a:xfrm>
            <a:off x="0" y="2669758"/>
            <a:ext cx="4036320" cy="4187523"/>
          </a:xfrm>
          <a:prstGeom prst="rect">
            <a:avLst/>
          </a:prstGeom>
          <a:ln w="12700">
            <a:miter lim="400000"/>
          </a:ln>
        </p:spPr>
      </p:pic>
      <p:pic>
        <p:nvPicPr>
          <p:cNvPr id="25" name="image3.png"/>
          <p:cNvPicPr>
            <a:picLocks noChangeAspect="1"/>
          </p:cNvPicPr>
          <p:nvPr/>
        </p:nvPicPr>
        <p:blipFill>
          <a:blip r:embed="rId3">
            <a:extLst/>
          </a:blip>
          <a:srcRect l="35647"/>
          <a:stretch>
            <a:fillRect/>
          </a:stretch>
        </p:blipFill>
        <p:spPr>
          <a:xfrm>
            <a:off x="-1" y="2892238"/>
            <a:ext cx="1521722" cy="2364842"/>
          </a:xfrm>
          <a:prstGeom prst="rect">
            <a:avLst/>
          </a:prstGeom>
          <a:ln w="12700">
            <a:miter lim="400000"/>
          </a:ln>
        </p:spPr>
      </p:pic>
      <p:sp>
        <p:nvSpPr>
          <p:cNvPr id="26" name="Shape 26"/>
          <p:cNvSpPr/>
          <p:nvPr/>
        </p:nvSpPr>
        <p:spPr>
          <a:xfrm>
            <a:off x="8609038" y="1676518"/>
            <a:ext cx="2818803" cy="2818803"/>
          </a:xfrm>
          <a:prstGeom prst="ellipse">
            <a:avLst/>
          </a:prstGeom>
          <a:gradFill>
            <a:gsLst>
              <a:gs pos="0">
                <a:srgbClr val="F8F7F3">
                  <a:alpha val="7000"/>
                </a:srgbClr>
              </a:gs>
              <a:gs pos="36000">
                <a:srgbClr val="F8F7F3">
                  <a:alpha val="6000"/>
                </a:srgbClr>
              </a:gs>
              <a:gs pos="69000">
                <a:srgbClr val="F8F7F3">
                  <a:alpha val="0"/>
                </a:srgbClr>
              </a:gs>
            </a:gsLst>
          </a:gradFill>
          <a:ln w="12700">
            <a:miter lim="400000"/>
          </a:ln>
          <a:effectLst>
            <a:outerShdw blurRad="38100" dist="25400" dir="5400000" rotWithShape="0">
              <a:srgbClr val="000000">
                <a:alpha val="45000"/>
              </a:srgbClr>
            </a:outerShdw>
          </a:effectLst>
        </p:spPr>
        <p:txBody>
          <a:bodyPr lIns="45718" tIns="45718" rIns="45718" bIns="45718"/>
          <a:lstStyle/>
          <a:p>
            <a:pPr>
              <a:defRPr>
                <a:latin typeface="+mj-lt"/>
                <a:ea typeface="+mj-ea"/>
                <a:cs typeface="+mj-cs"/>
                <a:sym typeface="Arial"/>
              </a:defRPr>
            </a:pPr>
            <a:endParaRPr/>
          </a:p>
        </p:txBody>
      </p:sp>
      <p:pic>
        <p:nvPicPr>
          <p:cNvPr id="27" name="image4.png"/>
          <p:cNvPicPr>
            <a:picLocks noChangeAspect="1"/>
          </p:cNvPicPr>
          <p:nvPr/>
        </p:nvPicPr>
        <p:blipFill>
          <a:blip r:embed="rId4">
            <a:extLst/>
          </a:blip>
          <a:srcRect t="28812"/>
          <a:stretch>
            <a:fillRect/>
          </a:stretch>
        </p:blipFill>
        <p:spPr>
          <a:xfrm>
            <a:off x="7999559" y="-1"/>
            <a:ext cx="1602721" cy="1140843"/>
          </a:xfrm>
          <a:prstGeom prst="rect">
            <a:avLst/>
          </a:prstGeom>
          <a:ln w="12700">
            <a:miter lim="400000"/>
          </a:ln>
        </p:spPr>
      </p:pic>
      <p:pic>
        <p:nvPicPr>
          <p:cNvPr id="28" name="image5.png"/>
          <p:cNvPicPr>
            <a:picLocks noChangeAspect="1"/>
          </p:cNvPicPr>
          <p:nvPr/>
        </p:nvPicPr>
        <p:blipFill>
          <a:blip r:embed="rId5">
            <a:extLst/>
          </a:blip>
          <a:srcRect b="23333"/>
          <a:stretch>
            <a:fillRect/>
          </a:stretch>
        </p:blipFill>
        <p:spPr>
          <a:xfrm>
            <a:off x="8609038" y="6095879"/>
            <a:ext cx="992882" cy="761402"/>
          </a:xfrm>
          <a:prstGeom prst="rect">
            <a:avLst/>
          </a:prstGeom>
          <a:ln w="12700">
            <a:miter lim="400000"/>
          </a:ln>
        </p:spPr>
      </p:pic>
      <p:sp>
        <p:nvSpPr>
          <p:cNvPr id="29" name="Shape 29"/>
          <p:cNvSpPr/>
          <p:nvPr/>
        </p:nvSpPr>
        <p:spPr>
          <a:xfrm>
            <a:off x="10437838" y="0"/>
            <a:ext cx="685082" cy="1142280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  <a:effectLst>
            <a:outerShdw blurRad="38100" dist="25400" dir="5400000" rotWithShape="0">
              <a:srgbClr val="000000">
                <a:alpha val="45000"/>
              </a:srgbClr>
            </a:outerShdw>
          </a:effectLst>
        </p:spPr>
        <p:txBody>
          <a:bodyPr lIns="45718" tIns="45718" rIns="45718" bIns="45718"/>
          <a:lstStyle/>
          <a:p>
            <a:pPr>
              <a:defRPr>
                <a:latin typeface="+mj-lt"/>
                <a:ea typeface="+mj-ea"/>
                <a:cs typeface="+mj-cs"/>
                <a:sym typeface="Arial"/>
              </a:defRPr>
            </a:pPr>
            <a:endParaRPr/>
          </a:p>
        </p:txBody>
      </p:sp>
      <p:sp>
        <p:nvSpPr>
          <p:cNvPr id="30" name="Shape 30"/>
          <p:cNvSpPr>
            <a:spLocks noGrp="1"/>
          </p:cNvSpPr>
          <p:nvPr>
            <p:ph type="title"/>
          </p:nvPr>
        </p:nvSpPr>
        <p:spPr>
          <a:xfrm>
            <a:off x="646198" y="452880"/>
            <a:ext cx="9403923" cy="1399680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Text názvu</a:t>
            </a:r>
          </a:p>
        </p:txBody>
      </p:sp>
      <p:sp>
        <p:nvSpPr>
          <p:cNvPr id="31" name="Shape 31"/>
          <p:cNvSpPr>
            <a:spLocks noGrp="1"/>
          </p:cNvSpPr>
          <p:nvPr>
            <p:ph type="body" idx="1"/>
          </p:nvPr>
        </p:nvSpPr>
        <p:spPr>
          <a:xfrm>
            <a:off x="1103399" y="2053078"/>
            <a:ext cx="8946002" cy="4194723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r>
              <a:t>Text úrovne 1</a:t>
            </a:r>
          </a:p>
          <a:p>
            <a:pPr lvl="1"/>
            <a:r>
              <a:t>Text úrovne 2</a:t>
            </a:r>
          </a:p>
          <a:p>
            <a:pPr lvl="2"/>
            <a:r>
              <a:t>Text úrovne 3</a:t>
            </a:r>
          </a:p>
          <a:p>
            <a:pPr lvl="3"/>
            <a:r>
              <a:t>Text úrovne 4</a:t>
            </a:r>
          </a:p>
          <a:p>
            <a:pPr lvl="4"/>
            <a:r>
              <a:t>Text úrovne 5</a:t>
            </a:r>
          </a:p>
        </p:txBody>
      </p:sp>
      <p:sp>
        <p:nvSpPr>
          <p:cNvPr id="32" name="Shape 32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7" name="image2.png"/>
          <p:cNvPicPr>
            <a:picLocks noChangeAspect="1"/>
          </p:cNvPicPr>
          <p:nvPr/>
        </p:nvPicPr>
        <p:blipFill>
          <a:blip r:embed="rId2">
            <a:extLst/>
          </a:blip>
          <a:srcRect l="3610"/>
          <a:stretch>
            <a:fillRect/>
          </a:stretch>
        </p:blipFill>
        <p:spPr>
          <a:xfrm>
            <a:off x="0" y="2669758"/>
            <a:ext cx="4036320" cy="4187523"/>
          </a:xfrm>
          <a:prstGeom prst="rect">
            <a:avLst/>
          </a:prstGeom>
          <a:ln w="12700">
            <a:miter lim="400000"/>
          </a:ln>
        </p:spPr>
      </p:pic>
      <p:pic>
        <p:nvPicPr>
          <p:cNvPr id="348" name="image3.png"/>
          <p:cNvPicPr>
            <a:picLocks noChangeAspect="1"/>
          </p:cNvPicPr>
          <p:nvPr/>
        </p:nvPicPr>
        <p:blipFill>
          <a:blip r:embed="rId3">
            <a:extLst/>
          </a:blip>
          <a:srcRect l="35647"/>
          <a:stretch>
            <a:fillRect/>
          </a:stretch>
        </p:blipFill>
        <p:spPr>
          <a:xfrm>
            <a:off x="-1" y="2892238"/>
            <a:ext cx="1521722" cy="2364842"/>
          </a:xfrm>
          <a:prstGeom prst="rect">
            <a:avLst/>
          </a:prstGeom>
          <a:ln w="12700">
            <a:miter lim="400000"/>
          </a:ln>
        </p:spPr>
      </p:pic>
      <p:sp>
        <p:nvSpPr>
          <p:cNvPr id="349" name="Shape 349"/>
          <p:cNvSpPr/>
          <p:nvPr/>
        </p:nvSpPr>
        <p:spPr>
          <a:xfrm>
            <a:off x="8609038" y="1676518"/>
            <a:ext cx="2818803" cy="2818803"/>
          </a:xfrm>
          <a:prstGeom prst="ellipse">
            <a:avLst/>
          </a:prstGeom>
          <a:gradFill>
            <a:gsLst>
              <a:gs pos="0">
                <a:srgbClr val="F8F7F3">
                  <a:alpha val="7000"/>
                </a:srgbClr>
              </a:gs>
              <a:gs pos="36000">
                <a:srgbClr val="F8F7F3">
                  <a:alpha val="6000"/>
                </a:srgbClr>
              </a:gs>
              <a:gs pos="69000">
                <a:srgbClr val="F8F7F3">
                  <a:alpha val="0"/>
                </a:srgbClr>
              </a:gs>
            </a:gsLst>
          </a:gradFill>
          <a:ln w="12700">
            <a:miter lim="400000"/>
          </a:ln>
          <a:effectLst>
            <a:outerShdw blurRad="38100" dist="25400" dir="5400000" rotWithShape="0">
              <a:srgbClr val="000000">
                <a:alpha val="45000"/>
              </a:srgbClr>
            </a:outerShdw>
          </a:effectLst>
        </p:spPr>
        <p:txBody>
          <a:bodyPr lIns="45718" tIns="45718" rIns="45718" bIns="45718"/>
          <a:lstStyle/>
          <a:p>
            <a:pPr>
              <a:defRPr>
                <a:latin typeface="+mj-lt"/>
                <a:ea typeface="+mj-ea"/>
                <a:cs typeface="+mj-cs"/>
                <a:sym typeface="Arial"/>
              </a:defRPr>
            </a:pPr>
            <a:endParaRPr/>
          </a:p>
        </p:txBody>
      </p:sp>
      <p:pic>
        <p:nvPicPr>
          <p:cNvPr id="350" name="image4.png"/>
          <p:cNvPicPr>
            <a:picLocks noChangeAspect="1"/>
          </p:cNvPicPr>
          <p:nvPr/>
        </p:nvPicPr>
        <p:blipFill>
          <a:blip r:embed="rId4">
            <a:extLst/>
          </a:blip>
          <a:srcRect t="28812"/>
          <a:stretch>
            <a:fillRect/>
          </a:stretch>
        </p:blipFill>
        <p:spPr>
          <a:xfrm>
            <a:off x="7999559" y="-1"/>
            <a:ext cx="1602721" cy="1140843"/>
          </a:xfrm>
          <a:prstGeom prst="rect">
            <a:avLst/>
          </a:prstGeom>
          <a:ln w="12700">
            <a:miter lim="400000"/>
          </a:ln>
        </p:spPr>
      </p:pic>
      <p:pic>
        <p:nvPicPr>
          <p:cNvPr id="351" name="image5.png"/>
          <p:cNvPicPr>
            <a:picLocks noChangeAspect="1"/>
          </p:cNvPicPr>
          <p:nvPr/>
        </p:nvPicPr>
        <p:blipFill>
          <a:blip r:embed="rId5">
            <a:extLst/>
          </a:blip>
          <a:srcRect b="23333"/>
          <a:stretch>
            <a:fillRect/>
          </a:stretch>
        </p:blipFill>
        <p:spPr>
          <a:xfrm>
            <a:off x="8609038" y="6095879"/>
            <a:ext cx="992882" cy="761402"/>
          </a:xfrm>
          <a:prstGeom prst="rect">
            <a:avLst/>
          </a:prstGeom>
          <a:ln w="12700">
            <a:miter lim="400000"/>
          </a:ln>
        </p:spPr>
      </p:pic>
      <p:sp>
        <p:nvSpPr>
          <p:cNvPr id="352" name="Shape 352"/>
          <p:cNvSpPr/>
          <p:nvPr/>
        </p:nvSpPr>
        <p:spPr>
          <a:xfrm>
            <a:off x="10437838" y="0"/>
            <a:ext cx="685082" cy="1142280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  <a:effectLst>
            <a:outerShdw blurRad="38100" dist="25400" dir="5400000" rotWithShape="0">
              <a:srgbClr val="000000">
                <a:alpha val="45000"/>
              </a:srgbClr>
            </a:outerShdw>
          </a:effectLst>
        </p:spPr>
        <p:txBody>
          <a:bodyPr lIns="45718" tIns="45718" rIns="45718" bIns="45718"/>
          <a:lstStyle/>
          <a:p>
            <a:pPr>
              <a:defRPr>
                <a:latin typeface="+mj-lt"/>
                <a:ea typeface="+mj-ea"/>
                <a:cs typeface="+mj-cs"/>
                <a:sym typeface="Arial"/>
              </a:defRPr>
            </a:pPr>
            <a:endParaRPr/>
          </a:p>
        </p:txBody>
      </p:sp>
      <p:sp>
        <p:nvSpPr>
          <p:cNvPr id="353" name="Shape 353"/>
          <p:cNvSpPr>
            <a:spLocks noGrp="1"/>
          </p:cNvSpPr>
          <p:nvPr>
            <p:ph type="title"/>
          </p:nvPr>
        </p:nvSpPr>
        <p:spPr>
          <a:xfrm>
            <a:off x="646198" y="452880"/>
            <a:ext cx="9403923" cy="1399680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Text názvu</a:t>
            </a:r>
          </a:p>
        </p:txBody>
      </p:sp>
      <p:sp>
        <p:nvSpPr>
          <p:cNvPr id="354" name="Shape 354"/>
          <p:cNvSpPr>
            <a:spLocks noGrp="1"/>
          </p:cNvSpPr>
          <p:nvPr>
            <p:ph type="body" sz="quarter" idx="1"/>
          </p:nvPr>
        </p:nvSpPr>
        <p:spPr>
          <a:xfrm>
            <a:off x="1103399" y="2053078"/>
            <a:ext cx="4365362" cy="2000522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>
              <a:buClrTx/>
              <a:buSzPct val="100000"/>
              <a:buFont typeface="Arial"/>
              <a:buChar char="•"/>
              <a:defRPr sz="2800" spc="0">
                <a:uFillTx/>
              </a:defRPr>
            </a:lvl1pPr>
            <a:lvl2pPr marL="723900" indent="-266700">
              <a:buClrTx/>
              <a:buSzPct val="100000"/>
              <a:buFont typeface="Arial"/>
              <a:buChar char="•"/>
              <a:defRPr sz="2800" spc="0">
                <a:uFillTx/>
              </a:defRPr>
            </a:lvl2pPr>
            <a:lvl3pPr marL="1234438" indent="-320038">
              <a:buClrTx/>
              <a:buSzPct val="100000"/>
              <a:buFont typeface="Arial"/>
              <a:buChar char="•"/>
              <a:defRPr sz="2800" spc="0">
                <a:uFillTx/>
              </a:defRPr>
            </a:lvl3pPr>
            <a:lvl4pPr marL="1727200" indent="-355600">
              <a:buClrTx/>
              <a:buSzPct val="100000"/>
              <a:buFont typeface="Arial"/>
              <a:buChar char="•"/>
              <a:defRPr sz="2800" spc="0">
                <a:uFillTx/>
              </a:defRPr>
            </a:lvl4pPr>
            <a:lvl5pPr marL="2184400" indent="-355600">
              <a:buClrTx/>
              <a:buSzPct val="100000"/>
              <a:buFont typeface="Arial"/>
              <a:buChar char="•"/>
              <a:defRPr sz="2800" spc="0">
                <a:uFillTx/>
              </a:defRPr>
            </a:lvl5pPr>
          </a:lstStyle>
          <a:p>
            <a:r>
              <a:t>Text úrovne 1</a:t>
            </a:r>
          </a:p>
          <a:p>
            <a:pPr lvl="1"/>
            <a:r>
              <a:t>Text úrovne 2</a:t>
            </a:r>
          </a:p>
          <a:p>
            <a:pPr lvl="2"/>
            <a:r>
              <a:t>Text úrovne 3</a:t>
            </a:r>
          </a:p>
          <a:p>
            <a:pPr lvl="3"/>
            <a:r>
              <a:t>Text úrovne 4</a:t>
            </a:r>
          </a:p>
          <a:p>
            <a:pPr lvl="4"/>
            <a:r>
              <a:t>Text úrovne 5</a:t>
            </a:r>
          </a:p>
        </p:txBody>
      </p:sp>
      <p:sp>
        <p:nvSpPr>
          <p:cNvPr id="355" name="Shape 355"/>
          <p:cNvSpPr>
            <a:spLocks noGrp="1"/>
          </p:cNvSpPr>
          <p:nvPr>
            <p:ph type="body" sz="quarter" idx="13"/>
          </p:nvPr>
        </p:nvSpPr>
        <p:spPr>
          <a:xfrm>
            <a:off x="1103400" y="4244040"/>
            <a:ext cx="4365360" cy="2000521"/>
          </a:xfrm>
          <a:prstGeom prst="rect">
            <a:avLst/>
          </a:prstGeom>
        </p:spPr>
        <p:txBody>
          <a:bodyPr>
            <a:normAutofit/>
          </a:bodyPr>
          <a:lstStyle/>
          <a:p>
            <a:pPr>
              <a:defRPr spc="-100"/>
            </a:pPr>
            <a:endParaRPr/>
          </a:p>
        </p:txBody>
      </p:sp>
      <p:sp>
        <p:nvSpPr>
          <p:cNvPr id="356" name="Shape 356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3" name="image2.png"/>
          <p:cNvPicPr>
            <a:picLocks noChangeAspect="1"/>
          </p:cNvPicPr>
          <p:nvPr/>
        </p:nvPicPr>
        <p:blipFill>
          <a:blip r:embed="rId2">
            <a:extLst/>
          </a:blip>
          <a:srcRect l="3610"/>
          <a:stretch>
            <a:fillRect/>
          </a:stretch>
        </p:blipFill>
        <p:spPr>
          <a:xfrm>
            <a:off x="0" y="2669758"/>
            <a:ext cx="4036320" cy="4187523"/>
          </a:xfrm>
          <a:prstGeom prst="rect">
            <a:avLst/>
          </a:prstGeom>
          <a:ln w="12700">
            <a:miter lim="400000"/>
          </a:ln>
        </p:spPr>
      </p:pic>
      <p:pic>
        <p:nvPicPr>
          <p:cNvPr id="364" name="image3.png"/>
          <p:cNvPicPr>
            <a:picLocks noChangeAspect="1"/>
          </p:cNvPicPr>
          <p:nvPr/>
        </p:nvPicPr>
        <p:blipFill>
          <a:blip r:embed="rId3">
            <a:extLst/>
          </a:blip>
          <a:srcRect l="35647"/>
          <a:stretch>
            <a:fillRect/>
          </a:stretch>
        </p:blipFill>
        <p:spPr>
          <a:xfrm>
            <a:off x="-1" y="2892238"/>
            <a:ext cx="1521722" cy="2364842"/>
          </a:xfrm>
          <a:prstGeom prst="rect">
            <a:avLst/>
          </a:prstGeom>
          <a:ln w="12700">
            <a:miter lim="400000"/>
          </a:ln>
        </p:spPr>
      </p:pic>
      <p:sp>
        <p:nvSpPr>
          <p:cNvPr id="365" name="Shape 365"/>
          <p:cNvSpPr/>
          <p:nvPr/>
        </p:nvSpPr>
        <p:spPr>
          <a:xfrm>
            <a:off x="8609038" y="1676518"/>
            <a:ext cx="2818803" cy="2818803"/>
          </a:xfrm>
          <a:prstGeom prst="ellipse">
            <a:avLst/>
          </a:prstGeom>
          <a:gradFill>
            <a:gsLst>
              <a:gs pos="0">
                <a:srgbClr val="F8F7F3">
                  <a:alpha val="7000"/>
                </a:srgbClr>
              </a:gs>
              <a:gs pos="36000">
                <a:srgbClr val="F8F7F3">
                  <a:alpha val="6000"/>
                </a:srgbClr>
              </a:gs>
              <a:gs pos="69000">
                <a:srgbClr val="F8F7F3">
                  <a:alpha val="0"/>
                </a:srgbClr>
              </a:gs>
            </a:gsLst>
          </a:gradFill>
          <a:ln w="12700">
            <a:miter lim="400000"/>
          </a:ln>
          <a:effectLst>
            <a:outerShdw blurRad="38100" dist="25400" dir="5400000" rotWithShape="0">
              <a:srgbClr val="000000">
                <a:alpha val="45000"/>
              </a:srgbClr>
            </a:outerShdw>
          </a:effectLst>
        </p:spPr>
        <p:txBody>
          <a:bodyPr lIns="45718" tIns="45718" rIns="45718" bIns="45718"/>
          <a:lstStyle/>
          <a:p>
            <a:pPr>
              <a:defRPr>
                <a:latin typeface="+mj-lt"/>
                <a:ea typeface="+mj-ea"/>
                <a:cs typeface="+mj-cs"/>
                <a:sym typeface="Arial"/>
              </a:defRPr>
            </a:pPr>
            <a:endParaRPr/>
          </a:p>
        </p:txBody>
      </p:sp>
      <p:pic>
        <p:nvPicPr>
          <p:cNvPr id="366" name="image4.png"/>
          <p:cNvPicPr>
            <a:picLocks noChangeAspect="1"/>
          </p:cNvPicPr>
          <p:nvPr/>
        </p:nvPicPr>
        <p:blipFill>
          <a:blip r:embed="rId4">
            <a:extLst/>
          </a:blip>
          <a:srcRect t="28812"/>
          <a:stretch>
            <a:fillRect/>
          </a:stretch>
        </p:blipFill>
        <p:spPr>
          <a:xfrm>
            <a:off x="7999559" y="-1"/>
            <a:ext cx="1602721" cy="1140843"/>
          </a:xfrm>
          <a:prstGeom prst="rect">
            <a:avLst/>
          </a:prstGeom>
          <a:ln w="12700">
            <a:miter lim="400000"/>
          </a:ln>
        </p:spPr>
      </p:pic>
      <p:pic>
        <p:nvPicPr>
          <p:cNvPr id="367" name="image5.png"/>
          <p:cNvPicPr>
            <a:picLocks noChangeAspect="1"/>
          </p:cNvPicPr>
          <p:nvPr/>
        </p:nvPicPr>
        <p:blipFill>
          <a:blip r:embed="rId5">
            <a:extLst/>
          </a:blip>
          <a:srcRect b="23333"/>
          <a:stretch>
            <a:fillRect/>
          </a:stretch>
        </p:blipFill>
        <p:spPr>
          <a:xfrm>
            <a:off x="8609038" y="6095879"/>
            <a:ext cx="992882" cy="761402"/>
          </a:xfrm>
          <a:prstGeom prst="rect">
            <a:avLst/>
          </a:prstGeom>
          <a:ln w="12700">
            <a:miter lim="400000"/>
          </a:ln>
        </p:spPr>
      </p:pic>
      <p:sp>
        <p:nvSpPr>
          <p:cNvPr id="368" name="Shape 368"/>
          <p:cNvSpPr/>
          <p:nvPr/>
        </p:nvSpPr>
        <p:spPr>
          <a:xfrm>
            <a:off x="10437838" y="0"/>
            <a:ext cx="685082" cy="1142280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  <a:effectLst>
            <a:outerShdw blurRad="38100" dist="25400" dir="5400000" rotWithShape="0">
              <a:srgbClr val="000000">
                <a:alpha val="45000"/>
              </a:srgbClr>
            </a:outerShdw>
          </a:effectLst>
        </p:spPr>
        <p:txBody>
          <a:bodyPr lIns="45718" tIns="45718" rIns="45718" bIns="45718"/>
          <a:lstStyle/>
          <a:p>
            <a:pPr>
              <a:defRPr>
                <a:latin typeface="+mj-lt"/>
                <a:ea typeface="+mj-ea"/>
                <a:cs typeface="+mj-cs"/>
                <a:sym typeface="Arial"/>
              </a:defRPr>
            </a:pPr>
            <a:endParaRPr/>
          </a:p>
        </p:txBody>
      </p:sp>
      <p:sp>
        <p:nvSpPr>
          <p:cNvPr id="369" name="Shape 369"/>
          <p:cNvSpPr>
            <a:spLocks noGrp="1"/>
          </p:cNvSpPr>
          <p:nvPr>
            <p:ph type="title"/>
          </p:nvPr>
        </p:nvSpPr>
        <p:spPr>
          <a:xfrm>
            <a:off x="646198" y="452880"/>
            <a:ext cx="9403923" cy="1399680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Text názvu</a:t>
            </a:r>
          </a:p>
        </p:txBody>
      </p:sp>
      <p:sp>
        <p:nvSpPr>
          <p:cNvPr id="370" name="Shape 370"/>
          <p:cNvSpPr>
            <a:spLocks noGrp="1"/>
          </p:cNvSpPr>
          <p:nvPr>
            <p:ph type="body" idx="1"/>
          </p:nvPr>
        </p:nvSpPr>
        <p:spPr>
          <a:xfrm>
            <a:off x="1103399" y="2053078"/>
            <a:ext cx="8946002" cy="4194723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>
              <a:buClrTx/>
              <a:buSzPct val="100000"/>
              <a:buFont typeface="Arial"/>
              <a:buChar char="•"/>
              <a:defRPr sz="2800" spc="0">
                <a:uFillTx/>
              </a:defRPr>
            </a:lvl1pPr>
            <a:lvl2pPr marL="723900" indent="-266700">
              <a:buClrTx/>
              <a:buSzPct val="100000"/>
              <a:buFont typeface="Arial"/>
              <a:buChar char="•"/>
              <a:defRPr sz="2800" spc="0">
                <a:uFillTx/>
              </a:defRPr>
            </a:lvl2pPr>
            <a:lvl3pPr marL="1234438" indent="-320038">
              <a:buClrTx/>
              <a:buSzPct val="100000"/>
              <a:buFont typeface="Arial"/>
              <a:buChar char="•"/>
              <a:defRPr sz="2800" spc="0">
                <a:uFillTx/>
              </a:defRPr>
            </a:lvl3pPr>
            <a:lvl4pPr marL="1727200" indent="-355600">
              <a:buClrTx/>
              <a:buSzPct val="100000"/>
              <a:buFont typeface="Arial"/>
              <a:buChar char="•"/>
              <a:defRPr sz="2800" spc="0">
                <a:uFillTx/>
              </a:defRPr>
            </a:lvl4pPr>
            <a:lvl5pPr marL="2184400" indent="-355600">
              <a:buClrTx/>
              <a:buSzPct val="100000"/>
              <a:buFont typeface="Arial"/>
              <a:buChar char="•"/>
              <a:defRPr sz="2800" spc="0">
                <a:uFillTx/>
              </a:defRPr>
            </a:lvl5pPr>
          </a:lstStyle>
          <a:p>
            <a:r>
              <a:t>Text úrovne 1</a:t>
            </a:r>
          </a:p>
          <a:p>
            <a:pPr lvl="1"/>
            <a:r>
              <a:t>Text úrovne 2</a:t>
            </a:r>
          </a:p>
          <a:p>
            <a:pPr lvl="2"/>
            <a:r>
              <a:t>Text úrovne 3</a:t>
            </a:r>
          </a:p>
          <a:p>
            <a:pPr lvl="3"/>
            <a:r>
              <a:t>Text úrovne 4</a:t>
            </a:r>
          </a:p>
          <a:p>
            <a:pPr lvl="4"/>
            <a:r>
              <a:t>Text úrovne 5</a:t>
            </a:r>
          </a:p>
        </p:txBody>
      </p:sp>
      <p:sp>
        <p:nvSpPr>
          <p:cNvPr id="371" name="Shape 371"/>
          <p:cNvSpPr>
            <a:spLocks noGrp="1"/>
          </p:cNvSpPr>
          <p:nvPr>
            <p:ph type="body" idx="13"/>
          </p:nvPr>
        </p:nvSpPr>
        <p:spPr>
          <a:xfrm>
            <a:off x="1103400" y="2053078"/>
            <a:ext cx="8946000" cy="4194722"/>
          </a:xfrm>
          <a:prstGeom prst="rect">
            <a:avLst/>
          </a:prstGeom>
        </p:spPr>
        <p:txBody>
          <a:bodyPr>
            <a:normAutofit/>
          </a:bodyPr>
          <a:lstStyle/>
          <a:p>
            <a:pPr>
              <a:defRPr spc="-100"/>
            </a:pPr>
            <a:endParaRPr/>
          </a:p>
        </p:txBody>
      </p:sp>
      <p:pic>
        <p:nvPicPr>
          <p:cNvPr id="372" name="image6.png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2947678" y="2053078"/>
            <a:ext cx="5257443" cy="4194723"/>
          </a:xfrm>
          <a:prstGeom prst="rect">
            <a:avLst/>
          </a:prstGeom>
          <a:ln w="12700">
            <a:miter lim="400000"/>
          </a:ln>
        </p:spPr>
      </p:pic>
      <p:pic>
        <p:nvPicPr>
          <p:cNvPr id="373" name="image6.png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2947678" y="2053078"/>
            <a:ext cx="5257443" cy="4194723"/>
          </a:xfrm>
          <a:prstGeom prst="rect">
            <a:avLst/>
          </a:prstGeom>
          <a:ln w="12700">
            <a:miter lim="400000"/>
          </a:ln>
        </p:spPr>
      </p:pic>
      <p:sp>
        <p:nvSpPr>
          <p:cNvPr id="374" name="Shape 374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1" name="image2.png"/>
          <p:cNvPicPr>
            <a:picLocks noChangeAspect="1"/>
          </p:cNvPicPr>
          <p:nvPr/>
        </p:nvPicPr>
        <p:blipFill>
          <a:blip r:embed="rId2">
            <a:extLst/>
          </a:blip>
          <a:srcRect l="3610"/>
          <a:stretch>
            <a:fillRect/>
          </a:stretch>
        </p:blipFill>
        <p:spPr>
          <a:xfrm>
            <a:off x="0" y="2669758"/>
            <a:ext cx="4036320" cy="4187523"/>
          </a:xfrm>
          <a:prstGeom prst="rect">
            <a:avLst/>
          </a:prstGeom>
          <a:ln w="12700">
            <a:miter lim="400000"/>
          </a:ln>
        </p:spPr>
      </p:pic>
      <p:pic>
        <p:nvPicPr>
          <p:cNvPr id="382" name="image3.png"/>
          <p:cNvPicPr>
            <a:picLocks noChangeAspect="1"/>
          </p:cNvPicPr>
          <p:nvPr/>
        </p:nvPicPr>
        <p:blipFill>
          <a:blip r:embed="rId3">
            <a:extLst/>
          </a:blip>
          <a:srcRect l="35647"/>
          <a:stretch>
            <a:fillRect/>
          </a:stretch>
        </p:blipFill>
        <p:spPr>
          <a:xfrm>
            <a:off x="-1" y="2892238"/>
            <a:ext cx="1521722" cy="2364842"/>
          </a:xfrm>
          <a:prstGeom prst="rect">
            <a:avLst/>
          </a:prstGeom>
          <a:ln w="12700">
            <a:miter lim="400000"/>
          </a:ln>
        </p:spPr>
      </p:pic>
      <p:sp>
        <p:nvSpPr>
          <p:cNvPr id="383" name="Shape 383"/>
          <p:cNvSpPr/>
          <p:nvPr/>
        </p:nvSpPr>
        <p:spPr>
          <a:xfrm>
            <a:off x="8609038" y="1676518"/>
            <a:ext cx="2818803" cy="2818803"/>
          </a:xfrm>
          <a:prstGeom prst="ellipse">
            <a:avLst/>
          </a:prstGeom>
          <a:gradFill>
            <a:gsLst>
              <a:gs pos="0">
                <a:srgbClr val="F8F7F3">
                  <a:alpha val="7000"/>
                </a:srgbClr>
              </a:gs>
              <a:gs pos="36000">
                <a:srgbClr val="F8F7F3">
                  <a:alpha val="6000"/>
                </a:srgbClr>
              </a:gs>
              <a:gs pos="69000">
                <a:srgbClr val="F8F7F3">
                  <a:alpha val="0"/>
                </a:srgbClr>
              </a:gs>
            </a:gsLst>
          </a:gradFill>
          <a:ln w="12700">
            <a:miter lim="400000"/>
          </a:ln>
          <a:effectLst>
            <a:outerShdw blurRad="38100" dist="25400" dir="5400000" rotWithShape="0">
              <a:srgbClr val="000000">
                <a:alpha val="45000"/>
              </a:srgbClr>
            </a:outerShdw>
          </a:effectLst>
        </p:spPr>
        <p:txBody>
          <a:bodyPr lIns="45718" tIns="45718" rIns="45718" bIns="45718"/>
          <a:lstStyle/>
          <a:p>
            <a:pPr>
              <a:defRPr>
                <a:latin typeface="+mj-lt"/>
                <a:ea typeface="+mj-ea"/>
                <a:cs typeface="+mj-cs"/>
                <a:sym typeface="Arial"/>
              </a:defRPr>
            </a:pPr>
            <a:endParaRPr/>
          </a:p>
        </p:txBody>
      </p:sp>
      <p:pic>
        <p:nvPicPr>
          <p:cNvPr id="384" name="image4.png"/>
          <p:cNvPicPr>
            <a:picLocks noChangeAspect="1"/>
          </p:cNvPicPr>
          <p:nvPr/>
        </p:nvPicPr>
        <p:blipFill>
          <a:blip r:embed="rId4">
            <a:extLst/>
          </a:blip>
          <a:srcRect t="28812"/>
          <a:stretch>
            <a:fillRect/>
          </a:stretch>
        </p:blipFill>
        <p:spPr>
          <a:xfrm>
            <a:off x="7999559" y="-1"/>
            <a:ext cx="1602721" cy="1140843"/>
          </a:xfrm>
          <a:prstGeom prst="rect">
            <a:avLst/>
          </a:prstGeom>
          <a:ln w="12700">
            <a:miter lim="400000"/>
          </a:ln>
        </p:spPr>
      </p:pic>
      <p:pic>
        <p:nvPicPr>
          <p:cNvPr id="385" name="image5.png"/>
          <p:cNvPicPr>
            <a:picLocks noChangeAspect="1"/>
          </p:cNvPicPr>
          <p:nvPr/>
        </p:nvPicPr>
        <p:blipFill>
          <a:blip r:embed="rId5">
            <a:extLst/>
          </a:blip>
          <a:srcRect b="23333"/>
          <a:stretch>
            <a:fillRect/>
          </a:stretch>
        </p:blipFill>
        <p:spPr>
          <a:xfrm>
            <a:off x="8609038" y="6095879"/>
            <a:ext cx="992882" cy="761402"/>
          </a:xfrm>
          <a:prstGeom prst="rect">
            <a:avLst/>
          </a:prstGeom>
          <a:ln w="12700">
            <a:miter lim="400000"/>
          </a:ln>
        </p:spPr>
      </p:pic>
      <p:sp>
        <p:nvSpPr>
          <p:cNvPr id="386" name="Shape 386"/>
          <p:cNvSpPr/>
          <p:nvPr/>
        </p:nvSpPr>
        <p:spPr>
          <a:xfrm>
            <a:off x="10437838" y="0"/>
            <a:ext cx="685082" cy="1142280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  <a:effectLst>
            <a:outerShdw blurRad="38100" dist="25400" dir="5400000" rotWithShape="0">
              <a:srgbClr val="000000">
                <a:alpha val="45000"/>
              </a:srgbClr>
            </a:outerShdw>
          </a:effectLst>
        </p:spPr>
        <p:txBody>
          <a:bodyPr lIns="45718" tIns="45718" rIns="45718" bIns="45718"/>
          <a:lstStyle/>
          <a:p>
            <a:pPr>
              <a:defRPr>
                <a:latin typeface="+mj-lt"/>
                <a:ea typeface="+mj-ea"/>
                <a:cs typeface="+mj-cs"/>
                <a:sym typeface="Arial"/>
              </a:defRPr>
            </a:pPr>
            <a:endParaRPr/>
          </a:p>
        </p:txBody>
      </p:sp>
      <p:sp>
        <p:nvSpPr>
          <p:cNvPr id="387" name="Shape 387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4" name="image2.png"/>
          <p:cNvPicPr>
            <a:picLocks noChangeAspect="1"/>
          </p:cNvPicPr>
          <p:nvPr/>
        </p:nvPicPr>
        <p:blipFill>
          <a:blip r:embed="rId2">
            <a:extLst/>
          </a:blip>
          <a:srcRect l="3610"/>
          <a:stretch>
            <a:fillRect/>
          </a:stretch>
        </p:blipFill>
        <p:spPr>
          <a:xfrm>
            <a:off x="0" y="2669758"/>
            <a:ext cx="4036320" cy="4187523"/>
          </a:xfrm>
          <a:prstGeom prst="rect">
            <a:avLst/>
          </a:prstGeom>
          <a:ln w="12700">
            <a:miter lim="400000"/>
          </a:ln>
        </p:spPr>
      </p:pic>
      <p:pic>
        <p:nvPicPr>
          <p:cNvPr id="395" name="image3.png"/>
          <p:cNvPicPr>
            <a:picLocks noChangeAspect="1"/>
          </p:cNvPicPr>
          <p:nvPr/>
        </p:nvPicPr>
        <p:blipFill>
          <a:blip r:embed="rId3">
            <a:extLst/>
          </a:blip>
          <a:srcRect l="35647"/>
          <a:stretch>
            <a:fillRect/>
          </a:stretch>
        </p:blipFill>
        <p:spPr>
          <a:xfrm>
            <a:off x="-1" y="2892238"/>
            <a:ext cx="1521722" cy="2364842"/>
          </a:xfrm>
          <a:prstGeom prst="rect">
            <a:avLst/>
          </a:prstGeom>
          <a:ln w="12700">
            <a:miter lim="400000"/>
          </a:ln>
        </p:spPr>
      </p:pic>
      <p:sp>
        <p:nvSpPr>
          <p:cNvPr id="396" name="Shape 396"/>
          <p:cNvSpPr/>
          <p:nvPr/>
        </p:nvSpPr>
        <p:spPr>
          <a:xfrm>
            <a:off x="8609038" y="1676518"/>
            <a:ext cx="2818803" cy="2818803"/>
          </a:xfrm>
          <a:prstGeom prst="ellipse">
            <a:avLst/>
          </a:prstGeom>
          <a:gradFill>
            <a:gsLst>
              <a:gs pos="0">
                <a:srgbClr val="F8F7F3">
                  <a:alpha val="7000"/>
                </a:srgbClr>
              </a:gs>
              <a:gs pos="36000">
                <a:srgbClr val="F8F7F3">
                  <a:alpha val="6000"/>
                </a:srgbClr>
              </a:gs>
              <a:gs pos="69000">
                <a:srgbClr val="F8F7F3">
                  <a:alpha val="0"/>
                </a:srgbClr>
              </a:gs>
            </a:gsLst>
          </a:gradFill>
          <a:ln w="12700">
            <a:miter lim="400000"/>
          </a:ln>
          <a:effectLst>
            <a:outerShdw blurRad="38100" dist="25400" dir="5400000" rotWithShape="0">
              <a:srgbClr val="000000">
                <a:alpha val="45000"/>
              </a:srgbClr>
            </a:outerShdw>
          </a:effectLst>
        </p:spPr>
        <p:txBody>
          <a:bodyPr lIns="45718" tIns="45718" rIns="45718" bIns="45718"/>
          <a:lstStyle/>
          <a:p>
            <a:pPr>
              <a:defRPr>
                <a:latin typeface="+mj-lt"/>
                <a:ea typeface="+mj-ea"/>
                <a:cs typeface="+mj-cs"/>
                <a:sym typeface="Arial"/>
              </a:defRPr>
            </a:pPr>
            <a:endParaRPr/>
          </a:p>
        </p:txBody>
      </p:sp>
      <p:pic>
        <p:nvPicPr>
          <p:cNvPr id="397" name="image4.png"/>
          <p:cNvPicPr>
            <a:picLocks noChangeAspect="1"/>
          </p:cNvPicPr>
          <p:nvPr/>
        </p:nvPicPr>
        <p:blipFill>
          <a:blip r:embed="rId4">
            <a:extLst/>
          </a:blip>
          <a:srcRect t="28812"/>
          <a:stretch>
            <a:fillRect/>
          </a:stretch>
        </p:blipFill>
        <p:spPr>
          <a:xfrm>
            <a:off x="7999559" y="-1"/>
            <a:ext cx="1602721" cy="1140843"/>
          </a:xfrm>
          <a:prstGeom prst="rect">
            <a:avLst/>
          </a:prstGeom>
          <a:ln w="12700">
            <a:miter lim="400000"/>
          </a:ln>
        </p:spPr>
      </p:pic>
      <p:pic>
        <p:nvPicPr>
          <p:cNvPr id="398" name="image5.png"/>
          <p:cNvPicPr>
            <a:picLocks noChangeAspect="1"/>
          </p:cNvPicPr>
          <p:nvPr/>
        </p:nvPicPr>
        <p:blipFill>
          <a:blip r:embed="rId5">
            <a:extLst/>
          </a:blip>
          <a:srcRect b="23333"/>
          <a:stretch>
            <a:fillRect/>
          </a:stretch>
        </p:blipFill>
        <p:spPr>
          <a:xfrm>
            <a:off x="8609038" y="6095879"/>
            <a:ext cx="992882" cy="761402"/>
          </a:xfrm>
          <a:prstGeom prst="rect">
            <a:avLst/>
          </a:prstGeom>
          <a:ln w="12700">
            <a:miter lim="400000"/>
          </a:ln>
        </p:spPr>
      </p:pic>
      <p:sp>
        <p:nvSpPr>
          <p:cNvPr id="399" name="Shape 399"/>
          <p:cNvSpPr/>
          <p:nvPr/>
        </p:nvSpPr>
        <p:spPr>
          <a:xfrm>
            <a:off x="10437838" y="0"/>
            <a:ext cx="685082" cy="1142280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  <a:effectLst>
            <a:outerShdw blurRad="38100" dist="25400" dir="5400000" rotWithShape="0">
              <a:srgbClr val="000000">
                <a:alpha val="45000"/>
              </a:srgbClr>
            </a:outerShdw>
          </a:effectLst>
        </p:spPr>
        <p:txBody>
          <a:bodyPr lIns="45718" tIns="45718" rIns="45718" bIns="45718"/>
          <a:lstStyle/>
          <a:p>
            <a:pPr>
              <a:defRPr>
                <a:latin typeface="+mj-lt"/>
                <a:ea typeface="+mj-ea"/>
                <a:cs typeface="+mj-cs"/>
                <a:sym typeface="Arial"/>
              </a:defRPr>
            </a:pPr>
            <a:endParaRPr/>
          </a:p>
        </p:txBody>
      </p:sp>
      <p:sp>
        <p:nvSpPr>
          <p:cNvPr id="400" name="Shape 400"/>
          <p:cNvSpPr>
            <a:spLocks noGrp="1"/>
          </p:cNvSpPr>
          <p:nvPr>
            <p:ph type="title"/>
          </p:nvPr>
        </p:nvSpPr>
        <p:spPr>
          <a:xfrm>
            <a:off x="646198" y="452880"/>
            <a:ext cx="9403923" cy="1399680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Text názvu</a:t>
            </a:r>
          </a:p>
        </p:txBody>
      </p:sp>
      <p:sp>
        <p:nvSpPr>
          <p:cNvPr id="401" name="Shape 401"/>
          <p:cNvSpPr>
            <a:spLocks noGrp="1"/>
          </p:cNvSpPr>
          <p:nvPr>
            <p:ph type="body" idx="1"/>
          </p:nvPr>
        </p:nvSpPr>
        <p:spPr>
          <a:xfrm>
            <a:off x="1103399" y="2053078"/>
            <a:ext cx="8946002" cy="4194723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228600" indent="-228600">
              <a:buClrTx/>
              <a:buSzPct val="100000"/>
              <a:buFont typeface="Arial"/>
              <a:buChar char="•"/>
              <a:defRPr sz="2800" spc="0">
                <a:uFillTx/>
              </a:defRPr>
            </a:lvl1pPr>
            <a:lvl2pPr marL="723900" indent="-266700">
              <a:buClrTx/>
              <a:buSzPct val="100000"/>
              <a:buFont typeface="Arial"/>
              <a:buChar char="•"/>
              <a:defRPr sz="2800" spc="0">
                <a:uFillTx/>
              </a:defRPr>
            </a:lvl2pPr>
            <a:lvl3pPr marL="1234438" indent="-320038">
              <a:buClrTx/>
              <a:buSzPct val="100000"/>
              <a:buFont typeface="Arial"/>
              <a:buChar char="•"/>
              <a:defRPr sz="2800" spc="0">
                <a:uFillTx/>
              </a:defRPr>
            </a:lvl3pPr>
            <a:lvl4pPr marL="1727200" indent="-355600">
              <a:buClrTx/>
              <a:buSzPct val="100000"/>
              <a:buFont typeface="Arial"/>
              <a:buChar char="•"/>
              <a:defRPr sz="2800" spc="0">
                <a:uFillTx/>
              </a:defRPr>
            </a:lvl4pPr>
            <a:lvl5pPr marL="2184400" indent="-355600">
              <a:buClrTx/>
              <a:buSzPct val="100000"/>
              <a:buFont typeface="Arial"/>
              <a:buChar char="•"/>
              <a:defRPr sz="2800" spc="0">
                <a:uFillTx/>
              </a:defRPr>
            </a:lvl5pPr>
          </a:lstStyle>
          <a:p>
            <a:r>
              <a:t>Text úrovne 1</a:t>
            </a:r>
          </a:p>
          <a:p>
            <a:pPr lvl="1"/>
            <a:r>
              <a:t>Text úrovne 2</a:t>
            </a:r>
          </a:p>
          <a:p>
            <a:pPr lvl="2"/>
            <a:r>
              <a:t>Text úrovne 3</a:t>
            </a:r>
          </a:p>
          <a:p>
            <a:pPr lvl="3"/>
            <a:r>
              <a:t>Text úrovne 4</a:t>
            </a:r>
          </a:p>
          <a:p>
            <a:pPr lvl="4"/>
            <a:r>
              <a:t>Text úrovne 5</a:t>
            </a:r>
          </a:p>
        </p:txBody>
      </p:sp>
      <p:sp>
        <p:nvSpPr>
          <p:cNvPr id="402" name="Shape 402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" name="image2.png"/>
          <p:cNvPicPr>
            <a:picLocks noChangeAspect="1"/>
          </p:cNvPicPr>
          <p:nvPr/>
        </p:nvPicPr>
        <p:blipFill>
          <a:blip r:embed="rId2">
            <a:extLst/>
          </a:blip>
          <a:srcRect l="3610"/>
          <a:stretch>
            <a:fillRect/>
          </a:stretch>
        </p:blipFill>
        <p:spPr>
          <a:xfrm>
            <a:off x="0" y="2669758"/>
            <a:ext cx="4036320" cy="4187523"/>
          </a:xfrm>
          <a:prstGeom prst="rect">
            <a:avLst/>
          </a:prstGeom>
          <a:ln w="12700">
            <a:miter lim="400000"/>
          </a:ln>
        </p:spPr>
      </p:pic>
      <p:pic>
        <p:nvPicPr>
          <p:cNvPr id="410" name="image3.png"/>
          <p:cNvPicPr>
            <a:picLocks noChangeAspect="1"/>
          </p:cNvPicPr>
          <p:nvPr/>
        </p:nvPicPr>
        <p:blipFill>
          <a:blip r:embed="rId3">
            <a:extLst/>
          </a:blip>
          <a:srcRect l="35647"/>
          <a:stretch>
            <a:fillRect/>
          </a:stretch>
        </p:blipFill>
        <p:spPr>
          <a:xfrm>
            <a:off x="-1" y="2892238"/>
            <a:ext cx="1521722" cy="2364842"/>
          </a:xfrm>
          <a:prstGeom prst="rect">
            <a:avLst/>
          </a:prstGeom>
          <a:ln w="12700">
            <a:miter lim="400000"/>
          </a:ln>
        </p:spPr>
      </p:pic>
      <p:sp>
        <p:nvSpPr>
          <p:cNvPr id="411" name="Shape 411"/>
          <p:cNvSpPr/>
          <p:nvPr/>
        </p:nvSpPr>
        <p:spPr>
          <a:xfrm>
            <a:off x="8609038" y="1676518"/>
            <a:ext cx="2818803" cy="2818803"/>
          </a:xfrm>
          <a:prstGeom prst="ellipse">
            <a:avLst/>
          </a:prstGeom>
          <a:gradFill>
            <a:gsLst>
              <a:gs pos="0">
                <a:srgbClr val="F8F7F3">
                  <a:alpha val="7000"/>
                </a:srgbClr>
              </a:gs>
              <a:gs pos="36000">
                <a:srgbClr val="F8F7F3">
                  <a:alpha val="6000"/>
                </a:srgbClr>
              </a:gs>
              <a:gs pos="69000">
                <a:srgbClr val="F8F7F3">
                  <a:alpha val="0"/>
                </a:srgbClr>
              </a:gs>
            </a:gsLst>
          </a:gradFill>
          <a:ln w="12700">
            <a:miter lim="400000"/>
          </a:ln>
          <a:effectLst>
            <a:outerShdw blurRad="38100" dist="25400" dir="5400000" rotWithShape="0">
              <a:srgbClr val="000000">
                <a:alpha val="45000"/>
              </a:srgbClr>
            </a:outerShdw>
          </a:effectLst>
        </p:spPr>
        <p:txBody>
          <a:bodyPr lIns="45718" tIns="45718" rIns="45718" bIns="45718"/>
          <a:lstStyle/>
          <a:p>
            <a:pPr>
              <a:defRPr>
                <a:latin typeface="+mj-lt"/>
                <a:ea typeface="+mj-ea"/>
                <a:cs typeface="+mj-cs"/>
                <a:sym typeface="Arial"/>
              </a:defRPr>
            </a:pPr>
            <a:endParaRPr/>
          </a:p>
        </p:txBody>
      </p:sp>
      <p:pic>
        <p:nvPicPr>
          <p:cNvPr id="412" name="image4.png"/>
          <p:cNvPicPr>
            <a:picLocks noChangeAspect="1"/>
          </p:cNvPicPr>
          <p:nvPr/>
        </p:nvPicPr>
        <p:blipFill>
          <a:blip r:embed="rId4">
            <a:extLst/>
          </a:blip>
          <a:srcRect t="28812"/>
          <a:stretch>
            <a:fillRect/>
          </a:stretch>
        </p:blipFill>
        <p:spPr>
          <a:xfrm>
            <a:off x="7999559" y="-1"/>
            <a:ext cx="1602721" cy="1140843"/>
          </a:xfrm>
          <a:prstGeom prst="rect">
            <a:avLst/>
          </a:prstGeom>
          <a:ln w="12700">
            <a:miter lim="400000"/>
          </a:ln>
        </p:spPr>
      </p:pic>
      <p:pic>
        <p:nvPicPr>
          <p:cNvPr id="413" name="image5.png"/>
          <p:cNvPicPr>
            <a:picLocks noChangeAspect="1"/>
          </p:cNvPicPr>
          <p:nvPr/>
        </p:nvPicPr>
        <p:blipFill>
          <a:blip r:embed="rId5">
            <a:extLst/>
          </a:blip>
          <a:srcRect b="23333"/>
          <a:stretch>
            <a:fillRect/>
          </a:stretch>
        </p:blipFill>
        <p:spPr>
          <a:xfrm>
            <a:off x="8609038" y="6095879"/>
            <a:ext cx="992882" cy="761402"/>
          </a:xfrm>
          <a:prstGeom prst="rect">
            <a:avLst/>
          </a:prstGeom>
          <a:ln w="12700">
            <a:miter lim="400000"/>
          </a:ln>
        </p:spPr>
      </p:pic>
      <p:sp>
        <p:nvSpPr>
          <p:cNvPr id="414" name="Shape 414"/>
          <p:cNvSpPr/>
          <p:nvPr/>
        </p:nvSpPr>
        <p:spPr>
          <a:xfrm>
            <a:off x="10437838" y="0"/>
            <a:ext cx="685082" cy="1142280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  <a:effectLst>
            <a:outerShdw blurRad="38100" dist="25400" dir="5400000" rotWithShape="0">
              <a:srgbClr val="000000">
                <a:alpha val="45000"/>
              </a:srgbClr>
            </a:outerShdw>
          </a:effectLst>
        </p:spPr>
        <p:txBody>
          <a:bodyPr lIns="45718" tIns="45718" rIns="45718" bIns="45718"/>
          <a:lstStyle/>
          <a:p>
            <a:pPr>
              <a:defRPr>
                <a:latin typeface="+mj-lt"/>
                <a:ea typeface="+mj-ea"/>
                <a:cs typeface="+mj-cs"/>
                <a:sym typeface="Arial"/>
              </a:defRPr>
            </a:pPr>
            <a:endParaRPr/>
          </a:p>
        </p:txBody>
      </p:sp>
      <p:sp>
        <p:nvSpPr>
          <p:cNvPr id="415" name="Shape 415"/>
          <p:cNvSpPr>
            <a:spLocks noGrp="1"/>
          </p:cNvSpPr>
          <p:nvPr>
            <p:ph type="title"/>
          </p:nvPr>
        </p:nvSpPr>
        <p:spPr>
          <a:xfrm>
            <a:off x="646198" y="452880"/>
            <a:ext cx="9403923" cy="1399680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Text názvu</a:t>
            </a:r>
          </a:p>
        </p:txBody>
      </p:sp>
      <p:sp>
        <p:nvSpPr>
          <p:cNvPr id="416" name="Shape 416"/>
          <p:cNvSpPr>
            <a:spLocks noGrp="1"/>
          </p:cNvSpPr>
          <p:nvPr>
            <p:ph type="body" idx="1"/>
          </p:nvPr>
        </p:nvSpPr>
        <p:spPr>
          <a:xfrm>
            <a:off x="1103399" y="2053078"/>
            <a:ext cx="8946002" cy="4194723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>
              <a:buClrTx/>
              <a:buSzPct val="100000"/>
              <a:buFont typeface="Arial"/>
              <a:buChar char="•"/>
              <a:defRPr sz="2800" spc="0">
                <a:uFillTx/>
              </a:defRPr>
            </a:lvl1pPr>
            <a:lvl2pPr marL="723900" indent="-266700">
              <a:buClrTx/>
              <a:buSzPct val="100000"/>
              <a:buFont typeface="Arial"/>
              <a:buChar char="•"/>
              <a:defRPr sz="2800" spc="0">
                <a:uFillTx/>
              </a:defRPr>
            </a:lvl2pPr>
            <a:lvl3pPr marL="1234438" indent="-320038">
              <a:buClrTx/>
              <a:buSzPct val="100000"/>
              <a:buFont typeface="Arial"/>
              <a:buChar char="•"/>
              <a:defRPr sz="2800" spc="0">
                <a:uFillTx/>
              </a:defRPr>
            </a:lvl3pPr>
            <a:lvl4pPr marL="1727200" indent="-355600">
              <a:buClrTx/>
              <a:buSzPct val="100000"/>
              <a:buFont typeface="Arial"/>
              <a:buChar char="•"/>
              <a:defRPr sz="2800" spc="0">
                <a:uFillTx/>
              </a:defRPr>
            </a:lvl4pPr>
            <a:lvl5pPr marL="2184400" indent="-355600">
              <a:buClrTx/>
              <a:buSzPct val="100000"/>
              <a:buFont typeface="Arial"/>
              <a:buChar char="•"/>
              <a:defRPr sz="2800" spc="0">
                <a:uFillTx/>
              </a:defRPr>
            </a:lvl5pPr>
          </a:lstStyle>
          <a:p>
            <a:r>
              <a:t>Text úrovne 1</a:t>
            </a:r>
          </a:p>
          <a:p>
            <a:pPr lvl="1"/>
            <a:r>
              <a:t>Text úrovne 2</a:t>
            </a:r>
          </a:p>
          <a:p>
            <a:pPr lvl="2"/>
            <a:r>
              <a:t>Text úrovne 3</a:t>
            </a:r>
          </a:p>
          <a:p>
            <a:pPr lvl="3"/>
            <a:r>
              <a:t>Text úrovne 4</a:t>
            </a:r>
          </a:p>
          <a:p>
            <a:pPr lvl="4"/>
            <a:r>
              <a:t>Text úrovne 5</a:t>
            </a:r>
          </a:p>
        </p:txBody>
      </p:sp>
      <p:sp>
        <p:nvSpPr>
          <p:cNvPr id="417" name="Shape 417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4" name="image2.png"/>
          <p:cNvPicPr>
            <a:picLocks noChangeAspect="1"/>
          </p:cNvPicPr>
          <p:nvPr/>
        </p:nvPicPr>
        <p:blipFill>
          <a:blip r:embed="rId2">
            <a:extLst/>
          </a:blip>
          <a:srcRect l="3610"/>
          <a:stretch>
            <a:fillRect/>
          </a:stretch>
        </p:blipFill>
        <p:spPr>
          <a:xfrm>
            <a:off x="0" y="2669758"/>
            <a:ext cx="4036320" cy="4187523"/>
          </a:xfrm>
          <a:prstGeom prst="rect">
            <a:avLst/>
          </a:prstGeom>
          <a:ln w="12700">
            <a:miter lim="400000"/>
          </a:ln>
        </p:spPr>
      </p:pic>
      <p:pic>
        <p:nvPicPr>
          <p:cNvPr id="425" name="image3.png"/>
          <p:cNvPicPr>
            <a:picLocks noChangeAspect="1"/>
          </p:cNvPicPr>
          <p:nvPr/>
        </p:nvPicPr>
        <p:blipFill>
          <a:blip r:embed="rId3">
            <a:extLst/>
          </a:blip>
          <a:srcRect l="35647"/>
          <a:stretch>
            <a:fillRect/>
          </a:stretch>
        </p:blipFill>
        <p:spPr>
          <a:xfrm>
            <a:off x="-1" y="2892238"/>
            <a:ext cx="1521722" cy="2364842"/>
          </a:xfrm>
          <a:prstGeom prst="rect">
            <a:avLst/>
          </a:prstGeom>
          <a:ln w="12700">
            <a:miter lim="400000"/>
          </a:ln>
        </p:spPr>
      </p:pic>
      <p:sp>
        <p:nvSpPr>
          <p:cNvPr id="426" name="Shape 426"/>
          <p:cNvSpPr/>
          <p:nvPr/>
        </p:nvSpPr>
        <p:spPr>
          <a:xfrm>
            <a:off x="8609038" y="1676518"/>
            <a:ext cx="2818803" cy="2818803"/>
          </a:xfrm>
          <a:prstGeom prst="ellipse">
            <a:avLst/>
          </a:prstGeom>
          <a:gradFill>
            <a:gsLst>
              <a:gs pos="0">
                <a:srgbClr val="F8F7F3">
                  <a:alpha val="7000"/>
                </a:srgbClr>
              </a:gs>
              <a:gs pos="36000">
                <a:srgbClr val="F8F7F3">
                  <a:alpha val="6000"/>
                </a:srgbClr>
              </a:gs>
              <a:gs pos="69000">
                <a:srgbClr val="F8F7F3">
                  <a:alpha val="0"/>
                </a:srgbClr>
              </a:gs>
            </a:gsLst>
          </a:gradFill>
          <a:ln w="12700">
            <a:miter lim="400000"/>
          </a:ln>
          <a:effectLst>
            <a:outerShdw blurRad="38100" dist="25400" dir="5400000" rotWithShape="0">
              <a:srgbClr val="000000">
                <a:alpha val="45000"/>
              </a:srgbClr>
            </a:outerShdw>
          </a:effectLst>
        </p:spPr>
        <p:txBody>
          <a:bodyPr lIns="45718" tIns="45718" rIns="45718" bIns="45718"/>
          <a:lstStyle/>
          <a:p>
            <a:pPr>
              <a:defRPr>
                <a:latin typeface="+mj-lt"/>
                <a:ea typeface="+mj-ea"/>
                <a:cs typeface="+mj-cs"/>
                <a:sym typeface="Arial"/>
              </a:defRPr>
            </a:pPr>
            <a:endParaRPr/>
          </a:p>
        </p:txBody>
      </p:sp>
      <p:pic>
        <p:nvPicPr>
          <p:cNvPr id="427" name="image4.png"/>
          <p:cNvPicPr>
            <a:picLocks noChangeAspect="1"/>
          </p:cNvPicPr>
          <p:nvPr/>
        </p:nvPicPr>
        <p:blipFill>
          <a:blip r:embed="rId4">
            <a:extLst/>
          </a:blip>
          <a:srcRect t="28812"/>
          <a:stretch>
            <a:fillRect/>
          </a:stretch>
        </p:blipFill>
        <p:spPr>
          <a:xfrm>
            <a:off x="7999559" y="-1"/>
            <a:ext cx="1602721" cy="1140843"/>
          </a:xfrm>
          <a:prstGeom prst="rect">
            <a:avLst/>
          </a:prstGeom>
          <a:ln w="12700">
            <a:miter lim="400000"/>
          </a:ln>
        </p:spPr>
      </p:pic>
      <p:pic>
        <p:nvPicPr>
          <p:cNvPr id="428" name="image5.png"/>
          <p:cNvPicPr>
            <a:picLocks noChangeAspect="1"/>
          </p:cNvPicPr>
          <p:nvPr/>
        </p:nvPicPr>
        <p:blipFill>
          <a:blip r:embed="rId5">
            <a:extLst/>
          </a:blip>
          <a:srcRect b="23333"/>
          <a:stretch>
            <a:fillRect/>
          </a:stretch>
        </p:blipFill>
        <p:spPr>
          <a:xfrm>
            <a:off x="8609038" y="6095879"/>
            <a:ext cx="992882" cy="761402"/>
          </a:xfrm>
          <a:prstGeom prst="rect">
            <a:avLst/>
          </a:prstGeom>
          <a:ln w="12700">
            <a:miter lim="400000"/>
          </a:ln>
        </p:spPr>
      </p:pic>
      <p:sp>
        <p:nvSpPr>
          <p:cNvPr id="429" name="Shape 429"/>
          <p:cNvSpPr/>
          <p:nvPr/>
        </p:nvSpPr>
        <p:spPr>
          <a:xfrm>
            <a:off x="10437838" y="0"/>
            <a:ext cx="685082" cy="1142280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  <a:effectLst>
            <a:outerShdw blurRad="38100" dist="25400" dir="5400000" rotWithShape="0">
              <a:srgbClr val="000000">
                <a:alpha val="45000"/>
              </a:srgbClr>
            </a:outerShdw>
          </a:effectLst>
        </p:spPr>
        <p:txBody>
          <a:bodyPr lIns="45718" tIns="45718" rIns="45718" bIns="45718"/>
          <a:lstStyle/>
          <a:p>
            <a:pPr>
              <a:defRPr>
                <a:latin typeface="+mj-lt"/>
                <a:ea typeface="+mj-ea"/>
                <a:cs typeface="+mj-cs"/>
                <a:sym typeface="Arial"/>
              </a:defRPr>
            </a:pPr>
            <a:endParaRPr/>
          </a:p>
        </p:txBody>
      </p:sp>
      <p:sp>
        <p:nvSpPr>
          <p:cNvPr id="430" name="Shape 430"/>
          <p:cNvSpPr>
            <a:spLocks noGrp="1"/>
          </p:cNvSpPr>
          <p:nvPr>
            <p:ph type="title"/>
          </p:nvPr>
        </p:nvSpPr>
        <p:spPr>
          <a:xfrm>
            <a:off x="646198" y="452880"/>
            <a:ext cx="9403923" cy="1399680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Text názvu</a:t>
            </a:r>
          </a:p>
        </p:txBody>
      </p:sp>
      <p:sp>
        <p:nvSpPr>
          <p:cNvPr id="431" name="Shape 431"/>
          <p:cNvSpPr>
            <a:spLocks noGrp="1"/>
          </p:cNvSpPr>
          <p:nvPr>
            <p:ph type="body" sz="half" idx="1"/>
          </p:nvPr>
        </p:nvSpPr>
        <p:spPr>
          <a:xfrm>
            <a:off x="1103399" y="2053078"/>
            <a:ext cx="4365362" cy="4194723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>
              <a:buClrTx/>
              <a:buSzPct val="100000"/>
              <a:buFont typeface="Arial"/>
              <a:buChar char="•"/>
              <a:defRPr sz="2800" spc="0">
                <a:uFillTx/>
              </a:defRPr>
            </a:lvl1pPr>
            <a:lvl2pPr marL="723900" indent="-266700">
              <a:buClrTx/>
              <a:buSzPct val="100000"/>
              <a:buFont typeface="Arial"/>
              <a:buChar char="•"/>
              <a:defRPr sz="2800" spc="0">
                <a:uFillTx/>
              </a:defRPr>
            </a:lvl2pPr>
            <a:lvl3pPr marL="1234438" indent="-320038">
              <a:buClrTx/>
              <a:buSzPct val="100000"/>
              <a:buFont typeface="Arial"/>
              <a:buChar char="•"/>
              <a:defRPr sz="2800" spc="0">
                <a:uFillTx/>
              </a:defRPr>
            </a:lvl3pPr>
            <a:lvl4pPr marL="1727200" indent="-355600">
              <a:buClrTx/>
              <a:buSzPct val="100000"/>
              <a:buFont typeface="Arial"/>
              <a:buChar char="•"/>
              <a:defRPr sz="2800" spc="0">
                <a:uFillTx/>
              </a:defRPr>
            </a:lvl4pPr>
            <a:lvl5pPr marL="2184400" indent="-355600">
              <a:buClrTx/>
              <a:buSzPct val="100000"/>
              <a:buFont typeface="Arial"/>
              <a:buChar char="•"/>
              <a:defRPr sz="2800" spc="0">
                <a:uFillTx/>
              </a:defRPr>
            </a:lvl5pPr>
          </a:lstStyle>
          <a:p>
            <a:r>
              <a:t>Text úrovne 1</a:t>
            </a:r>
          </a:p>
          <a:p>
            <a:pPr lvl="1"/>
            <a:r>
              <a:t>Text úrovne 2</a:t>
            </a:r>
          </a:p>
          <a:p>
            <a:pPr lvl="2"/>
            <a:r>
              <a:t>Text úrovne 3</a:t>
            </a:r>
          </a:p>
          <a:p>
            <a:pPr lvl="3"/>
            <a:r>
              <a:t>Text úrovne 4</a:t>
            </a:r>
          </a:p>
          <a:p>
            <a:pPr lvl="4"/>
            <a:r>
              <a:t>Text úrovne 5</a:t>
            </a:r>
          </a:p>
        </p:txBody>
      </p:sp>
      <p:sp>
        <p:nvSpPr>
          <p:cNvPr id="432" name="Shape 432"/>
          <p:cNvSpPr>
            <a:spLocks noGrp="1"/>
          </p:cNvSpPr>
          <p:nvPr>
            <p:ph type="body" sz="half" idx="13"/>
          </p:nvPr>
        </p:nvSpPr>
        <p:spPr>
          <a:xfrm>
            <a:off x="5687278" y="2053078"/>
            <a:ext cx="4365362" cy="4194722"/>
          </a:xfrm>
          <a:prstGeom prst="rect">
            <a:avLst/>
          </a:prstGeom>
        </p:spPr>
        <p:txBody>
          <a:bodyPr>
            <a:normAutofit/>
          </a:bodyPr>
          <a:lstStyle/>
          <a:p>
            <a:pPr>
              <a:defRPr spc="-100"/>
            </a:pPr>
            <a:endParaRPr/>
          </a:p>
        </p:txBody>
      </p:sp>
      <p:sp>
        <p:nvSpPr>
          <p:cNvPr id="433" name="Shape 433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" name="image2.png"/>
          <p:cNvPicPr>
            <a:picLocks noChangeAspect="1"/>
          </p:cNvPicPr>
          <p:nvPr/>
        </p:nvPicPr>
        <p:blipFill>
          <a:blip r:embed="rId2">
            <a:extLst/>
          </a:blip>
          <a:srcRect l="3610"/>
          <a:stretch>
            <a:fillRect/>
          </a:stretch>
        </p:blipFill>
        <p:spPr>
          <a:xfrm>
            <a:off x="0" y="2669758"/>
            <a:ext cx="4036320" cy="4187523"/>
          </a:xfrm>
          <a:prstGeom prst="rect">
            <a:avLst/>
          </a:prstGeom>
          <a:ln w="12700">
            <a:miter lim="400000"/>
          </a:ln>
        </p:spPr>
      </p:pic>
      <p:pic>
        <p:nvPicPr>
          <p:cNvPr id="441" name="image3.png"/>
          <p:cNvPicPr>
            <a:picLocks noChangeAspect="1"/>
          </p:cNvPicPr>
          <p:nvPr/>
        </p:nvPicPr>
        <p:blipFill>
          <a:blip r:embed="rId3">
            <a:extLst/>
          </a:blip>
          <a:srcRect l="35647"/>
          <a:stretch>
            <a:fillRect/>
          </a:stretch>
        </p:blipFill>
        <p:spPr>
          <a:xfrm>
            <a:off x="-1" y="2892238"/>
            <a:ext cx="1521722" cy="2364842"/>
          </a:xfrm>
          <a:prstGeom prst="rect">
            <a:avLst/>
          </a:prstGeom>
          <a:ln w="12700">
            <a:miter lim="400000"/>
          </a:ln>
        </p:spPr>
      </p:pic>
      <p:sp>
        <p:nvSpPr>
          <p:cNvPr id="442" name="Shape 442"/>
          <p:cNvSpPr/>
          <p:nvPr/>
        </p:nvSpPr>
        <p:spPr>
          <a:xfrm>
            <a:off x="8609038" y="1676518"/>
            <a:ext cx="2818803" cy="2818803"/>
          </a:xfrm>
          <a:prstGeom prst="ellipse">
            <a:avLst/>
          </a:prstGeom>
          <a:gradFill>
            <a:gsLst>
              <a:gs pos="0">
                <a:srgbClr val="F8F7F3">
                  <a:alpha val="7000"/>
                </a:srgbClr>
              </a:gs>
              <a:gs pos="36000">
                <a:srgbClr val="F8F7F3">
                  <a:alpha val="6000"/>
                </a:srgbClr>
              </a:gs>
              <a:gs pos="69000">
                <a:srgbClr val="F8F7F3">
                  <a:alpha val="0"/>
                </a:srgbClr>
              </a:gs>
            </a:gsLst>
          </a:gradFill>
          <a:ln w="12700">
            <a:miter lim="400000"/>
          </a:ln>
          <a:effectLst>
            <a:outerShdw blurRad="38100" dist="25400" dir="5400000" rotWithShape="0">
              <a:srgbClr val="000000">
                <a:alpha val="45000"/>
              </a:srgbClr>
            </a:outerShdw>
          </a:effectLst>
        </p:spPr>
        <p:txBody>
          <a:bodyPr lIns="45718" tIns="45718" rIns="45718" bIns="45718"/>
          <a:lstStyle/>
          <a:p>
            <a:pPr>
              <a:defRPr>
                <a:latin typeface="+mj-lt"/>
                <a:ea typeface="+mj-ea"/>
                <a:cs typeface="+mj-cs"/>
                <a:sym typeface="Arial"/>
              </a:defRPr>
            </a:pPr>
            <a:endParaRPr/>
          </a:p>
        </p:txBody>
      </p:sp>
      <p:pic>
        <p:nvPicPr>
          <p:cNvPr id="443" name="image4.png"/>
          <p:cNvPicPr>
            <a:picLocks noChangeAspect="1"/>
          </p:cNvPicPr>
          <p:nvPr/>
        </p:nvPicPr>
        <p:blipFill>
          <a:blip r:embed="rId4">
            <a:extLst/>
          </a:blip>
          <a:srcRect t="28812"/>
          <a:stretch>
            <a:fillRect/>
          </a:stretch>
        </p:blipFill>
        <p:spPr>
          <a:xfrm>
            <a:off x="7999559" y="-1"/>
            <a:ext cx="1602721" cy="1140843"/>
          </a:xfrm>
          <a:prstGeom prst="rect">
            <a:avLst/>
          </a:prstGeom>
          <a:ln w="12700">
            <a:miter lim="400000"/>
          </a:ln>
        </p:spPr>
      </p:pic>
      <p:pic>
        <p:nvPicPr>
          <p:cNvPr id="444" name="image5.png"/>
          <p:cNvPicPr>
            <a:picLocks noChangeAspect="1"/>
          </p:cNvPicPr>
          <p:nvPr/>
        </p:nvPicPr>
        <p:blipFill>
          <a:blip r:embed="rId5">
            <a:extLst/>
          </a:blip>
          <a:srcRect b="23333"/>
          <a:stretch>
            <a:fillRect/>
          </a:stretch>
        </p:blipFill>
        <p:spPr>
          <a:xfrm>
            <a:off x="8609038" y="6095879"/>
            <a:ext cx="992882" cy="761402"/>
          </a:xfrm>
          <a:prstGeom prst="rect">
            <a:avLst/>
          </a:prstGeom>
          <a:ln w="12700">
            <a:miter lim="400000"/>
          </a:ln>
        </p:spPr>
      </p:pic>
      <p:sp>
        <p:nvSpPr>
          <p:cNvPr id="445" name="Shape 445"/>
          <p:cNvSpPr/>
          <p:nvPr/>
        </p:nvSpPr>
        <p:spPr>
          <a:xfrm>
            <a:off x="10437838" y="0"/>
            <a:ext cx="685082" cy="1142280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  <a:effectLst>
            <a:outerShdw blurRad="38100" dist="25400" dir="5400000" rotWithShape="0">
              <a:srgbClr val="000000">
                <a:alpha val="45000"/>
              </a:srgbClr>
            </a:outerShdw>
          </a:effectLst>
        </p:spPr>
        <p:txBody>
          <a:bodyPr lIns="45718" tIns="45718" rIns="45718" bIns="45718"/>
          <a:lstStyle/>
          <a:p>
            <a:pPr>
              <a:defRPr>
                <a:latin typeface="+mj-lt"/>
                <a:ea typeface="+mj-ea"/>
                <a:cs typeface="+mj-cs"/>
                <a:sym typeface="Arial"/>
              </a:defRPr>
            </a:pPr>
            <a:endParaRPr/>
          </a:p>
        </p:txBody>
      </p:sp>
      <p:sp>
        <p:nvSpPr>
          <p:cNvPr id="446" name="Shape 446"/>
          <p:cNvSpPr>
            <a:spLocks noGrp="1"/>
          </p:cNvSpPr>
          <p:nvPr>
            <p:ph type="title"/>
          </p:nvPr>
        </p:nvSpPr>
        <p:spPr>
          <a:xfrm>
            <a:off x="646198" y="452880"/>
            <a:ext cx="9403923" cy="1399680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Text názvu</a:t>
            </a:r>
          </a:p>
        </p:txBody>
      </p:sp>
      <p:sp>
        <p:nvSpPr>
          <p:cNvPr id="447" name="Shape 447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4" name="image2.png"/>
          <p:cNvPicPr>
            <a:picLocks noChangeAspect="1"/>
          </p:cNvPicPr>
          <p:nvPr/>
        </p:nvPicPr>
        <p:blipFill>
          <a:blip r:embed="rId2">
            <a:extLst/>
          </a:blip>
          <a:srcRect l="3610"/>
          <a:stretch>
            <a:fillRect/>
          </a:stretch>
        </p:blipFill>
        <p:spPr>
          <a:xfrm>
            <a:off x="0" y="2669758"/>
            <a:ext cx="4036320" cy="4187523"/>
          </a:xfrm>
          <a:prstGeom prst="rect">
            <a:avLst/>
          </a:prstGeom>
          <a:ln w="12700">
            <a:miter lim="400000"/>
          </a:ln>
        </p:spPr>
      </p:pic>
      <p:pic>
        <p:nvPicPr>
          <p:cNvPr id="455" name="image3.png"/>
          <p:cNvPicPr>
            <a:picLocks noChangeAspect="1"/>
          </p:cNvPicPr>
          <p:nvPr/>
        </p:nvPicPr>
        <p:blipFill>
          <a:blip r:embed="rId3">
            <a:extLst/>
          </a:blip>
          <a:srcRect l="35647"/>
          <a:stretch>
            <a:fillRect/>
          </a:stretch>
        </p:blipFill>
        <p:spPr>
          <a:xfrm>
            <a:off x="-1" y="2892238"/>
            <a:ext cx="1521722" cy="2364842"/>
          </a:xfrm>
          <a:prstGeom prst="rect">
            <a:avLst/>
          </a:prstGeom>
          <a:ln w="12700">
            <a:miter lim="400000"/>
          </a:ln>
        </p:spPr>
      </p:pic>
      <p:sp>
        <p:nvSpPr>
          <p:cNvPr id="456" name="Shape 456"/>
          <p:cNvSpPr/>
          <p:nvPr/>
        </p:nvSpPr>
        <p:spPr>
          <a:xfrm>
            <a:off x="8609038" y="1676518"/>
            <a:ext cx="2818803" cy="2818803"/>
          </a:xfrm>
          <a:prstGeom prst="ellipse">
            <a:avLst/>
          </a:prstGeom>
          <a:gradFill>
            <a:gsLst>
              <a:gs pos="0">
                <a:srgbClr val="F8F7F3">
                  <a:alpha val="7000"/>
                </a:srgbClr>
              </a:gs>
              <a:gs pos="36000">
                <a:srgbClr val="F8F7F3">
                  <a:alpha val="6000"/>
                </a:srgbClr>
              </a:gs>
              <a:gs pos="69000">
                <a:srgbClr val="F8F7F3">
                  <a:alpha val="0"/>
                </a:srgbClr>
              </a:gs>
            </a:gsLst>
          </a:gradFill>
          <a:ln w="12700">
            <a:miter lim="400000"/>
          </a:ln>
          <a:effectLst>
            <a:outerShdw blurRad="38100" dist="25400" dir="5400000" rotWithShape="0">
              <a:srgbClr val="000000">
                <a:alpha val="45000"/>
              </a:srgbClr>
            </a:outerShdw>
          </a:effectLst>
        </p:spPr>
        <p:txBody>
          <a:bodyPr lIns="45718" tIns="45718" rIns="45718" bIns="45718"/>
          <a:lstStyle/>
          <a:p>
            <a:pPr>
              <a:defRPr>
                <a:latin typeface="+mj-lt"/>
                <a:ea typeface="+mj-ea"/>
                <a:cs typeface="+mj-cs"/>
                <a:sym typeface="Arial"/>
              </a:defRPr>
            </a:pPr>
            <a:endParaRPr/>
          </a:p>
        </p:txBody>
      </p:sp>
      <p:pic>
        <p:nvPicPr>
          <p:cNvPr id="457" name="image4.png"/>
          <p:cNvPicPr>
            <a:picLocks noChangeAspect="1"/>
          </p:cNvPicPr>
          <p:nvPr/>
        </p:nvPicPr>
        <p:blipFill>
          <a:blip r:embed="rId4">
            <a:extLst/>
          </a:blip>
          <a:srcRect t="28812"/>
          <a:stretch>
            <a:fillRect/>
          </a:stretch>
        </p:blipFill>
        <p:spPr>
          <a:xfrm>
            <a:off x="7999559" y="-1"/>
            <a:ext cx="1602721" cy="1140843"/>
          </a:xfrm>
          <a:prstGeom prst="rect">
            <a:avLst/>
          </a:prstGeom>
          <a:ln w="12700">
            <a:miter lim="400000"/>
          </a:ln>
        </p:spPr>
      </p:pic>
      <p:pic>
        <p:nvPicPr>
          <p:cNvPr id="458" name="image5.png"/>
          <p:cNvPicPr>
            <a:picLocks noChangeAspect="1"/>
          </p:cNvPicPr>
          <p:nvPr/>
        </p:nvPicPr>
        <p:blipFill>
          <a:blip r:embed="rId5">
            <a:extLst/>
          </a:blip>
          <a:srcRect b="23333"/>
          <a:stretch>
            <a:fillRect/>
          </a:stretch>
        </p:blipFill>
        <p:spPr>
          <a:xfrm>
            <a:off x="8609038" y="6095879"/>
            <a:ext cx="992882" cy="761402"/>
          </a:xfrm>
          <a:prstGeom prst="rect">
            <a:avLst/>
          </a:prstGeom>
          <a:ln w="12700">
            <a:miter lim="400000"/>
          </a:ln>
        </p:spPr>
      </p:pic>
      <p:sp>
        <p:nvSpPr>
          <p:cNvPr id="459" name="Shape 459"/>
          <p:cNvSpPr/>
          <p:nvPr/>
        </p:nvSpPr>
        <p:spPr>
          <a:xfrm>
            <a:off x="10437838" y="0"/>
            <a:ext cx="685082" cy="1142280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  <a:effectLst>
            <a:outerShdw blurRad="38100" dist="25400" dir="5400000" rotWithShape="0">
              <a:srgbClr val="000000">
                <a:alpha val="45000"/>
              </a:srgbClr>
            </a:outerShdw>
          </a:effectLst>
        </p:spPr>
        <p:txBody>
          <a:bodyPr lIns="45718" tIns="45718" rIns="45718" bIns="45718"/>
          <a:lstStyle/>
          <a:p>
            <a:pPr>
              <a:defRPr>
                <a:latin typeface="+mj-lt"/>
                <a:ea typeface="+mj-ea"/>
                <a:cs typeface="+mj-cs"/>
                <a:sym typeface="Arial"/>
              </a:defRPr>
            </a:pPr>
            <a:endParaRPr/>
          </a:p>
        </p:txBody>
      </p:sp>
      <p:sp>
        <p:nvSpPr>
          <p:cNvPr id="460" name="Shape 460"/>
          <p:cNvSpPr>
            <a:spLocks noGrp="1"/>
          </p:cNvSpPr>
          <p:nvPr>
            <p:ph type="body" idx="1"/>
          </p:nvPr>
        </p:nvSpPr>
        <p:spPr>
          <a:xfrm>
            <a:off x="646198" y="452880"/>
            <a:ext cx="9403923" cy="6489361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228600" indent="-228600">
              <a:buClrTx/>
              <a:buSzPct val="100000"/>
              <a:buFont typeface="Arial"/>
              <a:buChar char="•"/>
              <a:defRPr sz="2800" spc="0">
                <a:uFillTx/>
              </a:defRPr>
            </a:lvl1pPr>
            <a:lvl2pPr marL="723900" indent="-266700">
              <a:buClrTx/>
              <a:buSzPct val="100000"/>
              <a:buFont typeface="Arial"/>
              <a:buChar char="•"/>
              <a:defRPr sz="2800" spc="0">
                <a:uFillTx/>
              </a:defRPr>
            </a:lvl2pPr>
            <a:lvl3pPr marL="1234438" indent="-320038">
              <a:buClrTx/>
              <a:buSzPct val="100000"/>
              <a:buFont typeface="Arial"/>
              <a:buChar char="•"/>
              <a:defRPr sz="2800" spc="0">
                <a:uFillTx/>
              </a:defRPr>
            </a:lvl3pPr>
            <a:lvl4pPr marL="1727200" indent="-355600">
              <a:buClrTx/>
              <a:buSzPct val="100000"/>
              <a:buFont typeface="Arial"/>
              <a:buChar char="•"/>
              <a:defRPr sz="2800" spc="0">
                <a:uFillTx/>
              </a:defRPr>
            </a:lvl4pPr>
            <a:lvl5pPr marL="2184400" indent="-355600">
              <a:buClrTx/>
              <a:buSzPct val="100000"/>
              <a:buFont typeface="Arial"/>
              <a:buChar char="•"/>
              <a:defRPr sz="2800" spc="0">
                <a:uFillTx/>
              </a:defRPr>
            </a:lvl5pPr>
          </a:lstStyle>
          <a:p>
            <a:r>
              <a:t>Text úrovne 1</a:t>
            </a:r>
          </a:p>
          <a:p>
            <a:pPr lvl="1"/>
            <a:r>
              <a:t>Text úrovne 2</a:t>
            </a:r>
          </a:p>
          <a:p>
            <a:pPr lvl="2"/>
            <a:r>
              <a:t>Text úrovne 3</a:t>
            </a:r>
          </a:p>
          <a:p>
            <a:pPr lvl="3"/>
            <a:r>
              <a:t>Text úrovne 4</a:t>
            </a:r>
          </a:p>
          <a:p>
            <a:pPr lvl="4"/>
            <a:r>
              <a:t>Text úrovne 5</a:t>
            </a:r>
          </a:p>
        </p:txBody>
      </p:sp>
      <p:sp>
        <p:nvSpPr>
          <p:cNvPr id="461" name="Shape 461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8" name="image2.png"/>
          <p:cNvPicPr>
            <a:picLocks noChangeAspect="1"/>
          </p:cNvPicPr>
          <p:nvPr/>
        </p:nvPicPr>
        <p:blipFill>
          <a:blip r:embed="rId2">
            <a:extLst/>
          </a:blip>
          <a:srcRect l="3610"/>
          <a:stretch>
            <a:fillRect/>
          </a:stretch>
        </p:blipFill>
        <p:spPr>
          <a:xfrm>
            <a:off x="0" y="2669758"/>
            <a:ext cx="4036320" cy="4187523"/>
          </a:xfrm>
          <a:prstGeom prst="rect">
            <a:avLst/>
          </a:prstGeom>
          <a:ln w="12700">
            <a:miter lim="400000"/>
          </a:ln>
        </p:spPr>
      </p:pic>
      <p:pic>
        <p:nvPicPr>
          <p:cNvPr id="469" name="image3.png"/>
          <p:cNvPicPr>
            <a:picLocks noChangeAspect="1"/>
          </p:cNvPicPr>
          <p:nvPr/>
        </p:nvPicPr>
        <p:blipFill>
          <a:blip r:embed="rId3">
            <a:extLst/>
          </a:blip>
          <a:srcRect l="35647"/>
          <a:stretch>
            <a:fillRect/>
          </a:stretch>
        </p:blipFill>
        <p:spPr>
          <a:xfrm>
            <a:off x="-1" y="2892238"/>
            <a:ext cx="1521722" cy="2364842"/>
          </a:xfrm>
          <a:prstGeom prst="rect">
            <a:avLst/>
          </a:prstGeom>
          <a:ln w="12700">
            <a:miter lim="400000"/>
          </a:ln>
        </p:spPr>
      </p:pic>
      <p:sp>
        <p:nvSpPr>
          <p:cNvPr id="470" name="Shape 470"/>
          <p:cNvSpPr/>
          <p:nvPr/>
        </p:nvSpPr>
        <p:spPr>
          <a:xfrm>
            <a:off x="8609038" y="1676518"/>
            <a:ext cx="2818803" cy="2818803"/>
          </a:xfrm>
          <a:prstGeom prst="ellipse">
            <a:avLst/>
          </a:prstGeom>
          <a:gradFill>
            <a:gsLst>
              <a:gs pos="0">
                <a:srgbClr val="F8F7F3">
                  <a:alpha val="7000"/>
                </a:srgbClr>
              </a:gs>
              <a:gs pos="36000">
                <a:srgbClr val="F8F7F3">
                  <a:alpha val="6000"/>
                </a:srgbClr>
              </a:gs>
              <a:gs pos="69000">
                <a:srgbClr val="F8F7F3">
                  <a:alpha val="0"/>
                </a:srgbClr>
              </a:gs>
            </a:gsLst>
          </a:gradFill>
          <a:ln w="12700">
            <a:miter lim="400000"/>
          </a:ln>
          <a:effectLst>
            <a:outerShdw blurRad="38100" dist="25400" dir="5400000" rotWithShape="0">
              <a:srgbClr val="000000">
                <a:alpha val="45000"/>
              </a:srgbClr>
            </a:outerShdw>
          </a:effectLst>
        </p:spPr>
        <p:txBody>
          <a:bodyPr lIns="45718" tIns="45718" rIns="45718" bIns="45718"/>
          <a:lstStyle/>
          <a:p>
            <a:pPr>
              <a:defRPr>
                <a:latin typeface="+mj-lt"/>
                <a:ea typeface="+mj-ea"/>
                <a:cs typeface="+mj-cs"/>
                <a:sym typeface="Arial"/>
              </a:defRPr>
            </a:pPr>
            <a:endParaRPr/>
          </a:p>
        </p:txBody>
      </p:sp>
      <p:pic>
        <p:nvPicPr>
          <p:cNvPr id="471" name="image4.png"/>
          <p:cNvPicPr>
            <a:picLocks noChangeAspect="1"/>
          </p:cNvPicPr>
          <p:nvPr/>
        </p:nvPicPr>
        <p:blipFill>
          <a:blip r:embed="rId4">
            <a:extLst/>
          </a:blip>
          <a:srcRect t="28812"/>
          <a:stretch>
            <a:fillRect/>
          </a:stretch>
        </p:blipFill>
        <p:spPr>
          <a:xfrm>
            <a:off x="7999559" y="-1"/>
            <a:ext cx="1602721" cy="1140843"/>
          </a:xfrm>
          <a:prstGeom prst="rect">
            <a:avLst/>
          </a:prstGeom>
          <a:ln w="12700">
            <a:miter lim="400000"/>
          </a:ln>
        </p:spPr>
      </p:pic>
      <p:pic>
        <p:nvPicPr>
          <p:cNvPr id="472" name="image5.png"/>
          <p:cNvPicPr>
            <a:picLocks noChangeAspect="1"/>
          </p:cNvPicPr>
          <p:nvPr/>
        </p:nvPicPr>
        <p:blipFill>
          <a:blip r:embed="rId5">
            <a:extLst/>
          </a:blip>
          <a:srcRect b="23333"/>
          <a:stretch>
            <a:fillRect/>
          </a:stretch>
        </p:blipFill>
        <p:spPr>
          <a:xfrm>
            <a:off x="8609038" y="6095879"/>
            <a:ext cx="992882" cy="761402"/>
          </a:xfrm>
          <a:prstGeom prst="rect">
            <a:avLst/>
          </a:prstGeom>
          <a:ln w="12700">
            <a:miter lim="400000"/>
          </a:ln>
        </p:spPr>
      </p:pic>
      <p:sp>
        <p:nvSpPr>
          <p:cNvPr id="473" name="Shape 473"/>
          <p:cNvSpPr/>
          <p:nvPr/>
        </p:nvSpPr>
        <p:spPr>
          <a:xfrm>
            <a:off x="10437838" y="0"/>
            <a:ext cx="685082" cy="1142280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  <a:effectLst>
            <a:outerShdw blurRad="38100" dist="25400" dir="5400000" rotWithShape="0">
              <a:srgbClr val="000000">
                <a:alpha val="45000"/>
              </a:srgbClr>
            </a:outerShdw>
          </a:effectLst>
        </p:spPr>
        <p:txBody>
          <a:bodyPr lIns="45718" tIns="45718" rIns="45718" bIns="45718"/>
          <a:lstStyle/>
          <a:p>
            <a:pPr>
              <a:defRPr>
                <a:latin typeface="+mj-lt"/>
                <a:ea typeface="+mj-ea"/>
                <a:cs typeface="+mj-cs"/>
                <a:sym typeface="Arial"/>
              </a:defRPr>
            </a:pPr>
            <a:endParaRPr/>
          </a:p>
        </p:txBody>
      </p:sp>
      <p:sp>
        <p:nvSpPr>
          <p:cNvPr id="474" name="Shape 474"/>
          <p:cNvSpPr>
            <a:spLocks noGrp="1"/>
          </p:cNvSpPr>
          <p:nvPr>
            <p:ph type="title"/>
          </p:nvPr>
        </p:nvSpPr>
        <p:spPr>
          <a:xfrm>
            <a:off x="646198" y="452880"/>
            <a:ext cx="9403923" cy="1399680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Text názvu</a:t>
            </a:r>
          </a:p>
        </p:txBody>
      </p:sp>
      <p:sp>
        <p:nvSpPr>
          <p:cNvPr id="475" name="Shape 475"/>
          <p:cNvSpPr>
            <a:spLocks noGrp="1"/>
          </p:cNvSpPr>
          <p:nvPr>
            <p:ph type="body" sz="quarter" idx="1"/>
          </p:nvPr>
        </p:nvSpPr>
        <p:spPr>
          <a:xfrm>
            <a:off x="1103399" y="2053078"/>
            <a:ext cx="4365362" cy="2000522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>
              <a:buClrTx/>
              <a:buSzPct val="100000"/>
              <a:buFont typeface="Arial"/>
              <a:buChar char="•"/>
              <a:defRPr sz="2800" spc="0">
                <a:uFillTx/>
              </a:defRPr>
            </a:lvl1pPr>
            <a:lvl2pPr marL="723900" indent="-266700">
              <a:buClrTx/>
              <a:buSzPct val="100000"/>
              <a:buFont typeface="Arial"/>
              <a:buChar char="•"/>
              <a:defRPr sz="2800" spc="0">
                <a:uFillTx/>
              </a:defRPr>
            </a:lvl2pPr>
            <a:lvl3pPr marL="1234438" indent="-320038">
              <a:buClrTx/>
              <a:buSzPct val="100000"/>
              <a:buFont typeface="Arial"/>
              <a:buChar char="•"/>
              <a:defRPr sz="2800" spc="0">
                <a:uFillTx/>
              </a:defRPr>
            </a:lvl3pPr>
            <a:lvl4pPr marL="1727200" indent="-355600">
              <a:buClrTx/>
              <a:buSzPct val="100000"/>
              <a:buFont typeface="Arial"/>
              <a:buChar char="•"/>
              <a:defRPr sz="2800" spc="0">
                <a:uFillTx/>
              </a:defRPr>
            </a:lvl4pPr>
            <a:lvl5pPr marL="2184400" indent="-355600">
              <a:buClrTx/>
              <a:buSzPct val="100000"/>
              <a:buFont typeface="Arial"/>
              <a:buChar char="•"/>
              <a:defRPr sz="2800" spc="0">
                <a:uFillTx/>
              </a:defRPr>
            </a:lvl5pPr>
          </a:lstStyle>
          <a:p>
            <a:r>
              <a:t>Text úrovne 1</a:t>
            </a:r>
          </a:p>
          <a:p>
            <a:pPr lvl="1"/>
            <a:r>
              <a:t>Text úrovne 2</a:t>
            </a:r>
          </a:p>
          <a:p>
            <a:pPr lvl="2"/>
            <a:r>
              <a:t>Text úrovne 3</a:t>
            </a:r>
          </a:p>
          <a:p>
            <a:pPr lvl="3"/>
            <a:r>
              <a:t>Text úrovne 4</a:t>
            </a:r>
          </a:p>
          <a:p>
            <a:pPr lvl="4"/>
            <a:r>
              <a:t>Text úrovne 5</a:t>
            </a:r>
          </a:p>
        </p:txBody>
      </p:sp>
      <p:sp>
        <p:nvSpPr>
          <p:cNvPr id="476" name="Shape 476"/>
          <p:cNvSpPr>
            <a:spLocks noGrp="1"/>
          </p:cNvSpPr>
          <p:nvPr>
            <p:ph type="body" sz="half" idx="13"/>
          </p:nvPr>
        </p:nvSpPr>
        <p:spPr>
          <a:xfrm>
            <a:off x="5687278" y="2053078"/>
            <a:ext cx="4365362" cy="4194722"/>
          </a:xfrm>
          <a:prstGeom prst="rect">
            <a:avLst/>
          </a:prstGeom>
        </p:spPr>
        <p:txBody>
          <a:bodyPr>
            <a:normAutofit/>
          </a:bodyPr>
          <a:lstStyle/>
          <a:p>
            <a:pPr>
              <a:defRPr spc="-100"/>
            </a:pPr>
            <a:endParaRPr/>
          </a:p>
        </p:txBody>
      </p:sp>
      <p:sp>
        <p:nvSpPr>
          <p:cNvPr id="477" name="Shape 477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4" name="image2.png"/>
          <p:cNvPicPr>
            <a:picLocks noChangeAspect="1"/>
          </p:cNvPicPr>
          <p:nvPr/>
        </p:nvPicPr>
        <p:blipFill>
          <a:blip r:embed="rId2">
            <a:extLst/>
          </a:blip>
          <a:srcRect l="3610"/>
          <a:stretch>
            <a:fillRect/>
          </a:stretch>
        </p:blipFill>
        <p:spPr>
          <a:xfrm>
            <a:off x="0" y="2669758"/>
            <a:ext cx="4036320" cy="4187523"/>
          </a:xfrm>
          <a:prstGeom prst="rect">
            <a:avLst/>
          </a:prstGeom>
          <a:ln w="12700">
            <a:miter lim="400000"/>
          </a:ln>
        </p:spPr>
      </p:pic>
      <p:pic>
        <p:nvPicPr>
          <p:cNvPr id="485" name="image3.png"/>
          <p:cNvPicPr>
            <a:picLocks noChangeAspect="1"/>
          </p:cNvPicPr>
          <p:nvPr/>
        </p:nvPicPr>
        <p:blipFill>
          <a:blip r:embed="rId3">
            <a:extLst/>
          </a:blip>
          <a:srcRect l="35647"/>
          <a:stretch>
            <a:fillRect/>
          </a:stretch>
        </p:blipFill>
        <p:spPr>
          <a:xfrm>
            <a:off x="-1" y="2892238"/>
            <a:ext cx="1521722" cy="2364842"/>
          </a:xfrm>
          <a:prstGeom prst="rect">
            <a:avLst/>
          </a:prstGeom>
          <a:ln w="12700">
            <a:miter lim="400000"/>
          </a:ln>
        </p:spPr>
      </p:pic>
      <p:sp>
        <p:nvSpPr>
          <p:cNvPr id="486" name="Shape 486"/>
          <p:cNvSpPr/>
          <p:nvPr/>
        </p:nvSpPr>
        <p:spPr>
          <a:xfrm>
            <a:off x="8609038" y="1676518"/>
            <a:ext cx="2818803" cy="2818803"/>
          </a:xfrm>
          <a:prstGeom prst="ellipse">
            <a:avLst/>
          </a:prstGeom>
          <a:gradFill>
            <a:gsLst>
              <a:gs pos="0">
                <a:srgbClr val="F8F7F3">
                  <a:alpha val="7000"/>
                </a:srgbClr>
              </a:gs>
              <a:gs pos="36000">
                <a:srgbClr val="F8F7F3">
                  <a:alpha val="6000"/>
                </a:srgbClr>
              </a:gs>
              <a:gs pos="69000">
                <a:srgbClr val="F8F7F3">
                  <a:alpha val="0"/>
                </a:srgbClr>
              </a:gs>
            </a:gsLst>
          </a:gradFill>
          <a:ln w="12700">
            <a:miter lim="400000"/>
          </a:ln>
          <a:effectLst>
            <a:outerShdw blurRad="38100" dist="25400" dir="5400000" rotWithShape="0">
              <a:srgbClr val="000000">
                <a:alpha val="45000"/>
              </a:srgbClr>
            </a:outerShdw>
          </a:effectLst>
        </p:spPr>
        <p:txBody>
          <a:bodyPr lIns="45718" tIns="45718" rIns="45718" bIns="45718"/>
          <a:lstStyle/>
          <a:p>
            <a:pPr>
              <a:defRPr>
                <a:latin typeface="+mj-lt"/>
                <a:ea typeface="+mj-ea"/>
                <a:cs typeface="+mj-cs"/>
                <a:sym typeface="Arial"/>
              </a:defRPr>
            </a:pPr>
            <a:endParaRPr/>
          </a:p>
        </p:txBody>
      </p:sp>
      <p:pic>
        <p:nvPicPr>
          <p:cNvPr id="487" name="image4.png"/>
          <p:cNvPicPr>
            <a:picLocks noChangeAspect="1"/>
          </p:cNvPicPr>
          <p:nvPr/>
        </p:nvPicPr>
        <p:blipFill>
          <a:blip r:embed="rId4">
            <a:extLst/>
          </a:blip>
          <a:srcRect t="28812"/>
          <a:stretch>
            <a:fillRect/>
          </a:stretch>
        </p:blipFill>
        <p:spPr>
          <a:xfrm>
            <a:off x="7999559" y="-1"/>
            <a:ext cx="1602721" cy="1140843"/>
          </a:xfrm>
          <a:prstGeom prst="rect">
            <a:avLst/>
          </a:prstGeom>
          <a:ln w="12700">
            <a:miter lim="400000"/>
          </a:ln>
        </p:spPr>
      </p:pic>
      <p:pic>
        <p:nvPicPr>
          <p:cNvPr id="488" name="image5.png"/>
          <p:cNvPicPr>
            <a:picLocks noChangeAspect="1"/>
          </p:cNvPicPr>
          <p:nvPr/>
        </p:nvPicPr>
        <p:blipFill>
          <a:blip r:embed="rId5">
            <a:extLst/>
          </a:blip>
          <a:srcRect b="23333"/>
          <a:stretch>
            <a:fillRect/>
          </a:stretch>
        </p:blipFill>
        <p:spPr>
          <a:xfrm>
            <a:off x="8609038" y="6095879"/>
            <a:ext cx="992882" cy="761402"/>
          </a:xfrm>
          <a:prstGeom prst="rect">
            <a:avLst/>
          </a:prstGeom>
          <a:ln w="12700">
            <a:miter lim="400000"/>
          </a:ln>
        </p:spPr>
      </p:pic>
      <p:sp>
        <p:nvSpPr>
          <p:cNvPr id="489" name="Shape 489"/>
          <p:cNvSpPr/>
          <p:nvPr/>
        </p:nvSpPr>
        <p:spPr>
          <a:xfrm>
            <a:off x="10437838" y="0"/>
            <a:ext cx="685082" cy="1142280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  <a:effectLst>
            <a:outerShdw blurRad="38100" dist="25400" dir="5400000" rotWithShape="0">
              <a:srgbClr val="000000">
                <a:alpha val="45000"/>
              </a:srgbClr>
            </a:outerShdw>
          </a:effectLst>
        </p:spPr>
        <p:txBody>
          <a:bodyPr lIns="45718" tIns="45718" rIns="45718" bIns="45718"/>
          <a:lstStyle/>
          <a:p>
            <a:pPr>
              <a:defRPr>
                <a:latin typeface="+mj-lt"/>
                <a:ea typeface="+mj-ea"/>
                <a:cs typeface="+mj-cs"/>
                <a:sym typeface="Arial"/>
              </a:defRPr>
            </a:pPr>
            <a:endParaRPr/>
          </a:p>
        </p:txBody>
      </p:sp>
      <p:sp>
        <p:nvSpPr>
          <p:cNvPr id="490" name="Shape 490"/>
          <p:cNvSpPr>
            <a:spLocks noGrp="1"/>
          </p:cNvSpPr>
          <p:nvPr>
            <p:ph type="title"/>
          </p:nvPr>
        </p:nvSpPr>
        <p:spPr>
          <a:xfrm>
            <a:off x="646198" y="452880"/>
            <a:ext cx="9403923" cy="1399680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Text názvu</a:t>
            </a:r>
          </a:p>
        </p:txBody>
      </p:sp>
      <p:sp>
        <p:nvSpPr>
          <p:cNvPr id="491" name="Shape 491"/>
          <p:cNvSpPr>
            <a:spLocks noGrp="1"/>
          </p:cNvSpPr>
          <p:nvPr>
            <p:ph type="body" sz="half" idx="1"/>
          </p:nvPr>
        </p:nvSpPr>
        <p:spPr>
          <a:xfrm>
            <a:off x="1103399" y="2053078"/>
            <a:ext cx="4365362" cy="4194723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>
              <a:buClrTx/>
              <a:buSzPct val="100000"/>
              <a:buFont typeface="Arial"/>
              <a:buChar char="•"/>
              <a:defRPr sz="2800" spc="0">
                <a:uFillTx/>
              </a:defRPr>
            </a:lvl1pPr>
            <a:lvl2pPr marL="723900" indent="-266700">
              <a:buClrTx/>
              <a:buSzPct val="100000"/>
              <a:buFont typeface="Arial"/>
              <a:buChar char="•"/>
              <a:defRPr sz="2800" spc="0">
                <a:uFillTx/>
              </a:defRPr>
            </a:lvl2pPr>
            <a:lvl3pPr marL="1234438" indent="-320038">
              <a:buClrTx/>
              <a:buSzPct val="100000"/>
              <a:buFont typeface="Arial"/>
              <a:buChar char="•"/>
              <a:defRPr sz="2800" spc="0">
                <a:uFillTx/>
              </a:defRPr>
            </a:lvl3pPr>
            <a:lvl4pPr marL="1727200" indent="-355600">
              <a:buClrTx/>
              <a:buSzPct val="100000"/>
              <a:buFont typeface="Arial"/>
              <a:buChar char="•"/>
              <a:defRPr sz="2800" spc="0">
                <a:uFillTx/>
              </a:defRPr>
            </a:lvl4pPr>
            <a:lvl5pPr marL="2184400" indent="-355600">
              <a:buClrTx/>
              <a:buSzPct val="100000"/>
              <a:buFont typeface="Arial"/>
              <a:buChar char="•"/>
              <a:defRPr sz="2800" spc="0">
                <a:uFillTx/>
              </a:defRPr>
            </a:lvl5pPr>
          </a:lstStyle>
          <a:p>
            <a:r>
              <a:t>Text úrovne 1</a:t>
            </a:r>
          </a:p>
          <a:p>
            <a:pPr lvl="1"/>
            <a:r>
              <a:t>Text úrovne 2</a:t>
            </a:r>
          </a:p>
          <a:p>
            <a:pPr lvl="2"/>
            <a:r>
              <a:t>Text úrovne 3</a:t>
            </a:r>
          </a:p>
          <a:p>
            <a:pPr lvl="3"/>
            <a:r>
              <a:t>Text úrovne 4</a:t>
            </a:r>
          </a:p>
          <a:p>
            <a:pPr lvl="4"/>
            <a:r>
              <a:t>Text úrovne 5</a:t>
            </a:r>
          </a:p>
        </p:txBody>
      </p:sp>
      <p:sp>
        <p:nvSpPr>
          <p:cNvPr id="492" name="Shape 492"/>
          <p:cNvSpPr>
            <a:spLocks noGrp="1"/>
          </p:cNvSpPr>
          <p:nvPr>
            <p:ph type="body" sz="quarter" idx="13"/>
          </p:nvPr>
        </p:nvSpPr>
        <p:spPr>
          <a:xfrm>
            <a:off x="5687278" y="4244040"/>
            <a:ext cx="4365362" cy="2000521"/>
          </a:xfrm>
          <a:prstGeom prst="rect">
            <a:avLst/>
          </a:prstGeom>
        </p:spPr>
        <p:txBody>
          <a:bodyPr>
            <a:normAutofit/>
          </a:bodyPr>
          <a:lstStyle/>
          <a:p>
            <a:pPr>
              <a:defRPr spc="-100"/>
            </a:pPr>
            <a:endParaRPr/>
          </a:p>
        </p:txBody>
      </p:sp>
      <p:sp>
        <p:nvSpPr>
          <p:cNvPr id="493" name="Shape 493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image2.png"/>
          <p:cNvPicPr>
            <a:picLocks noChangeAspect="1"/>
          </p:cNvPicPr>
          <p:nvPr/>
        </p:nvPicPr>
        <p:blipFill>
          <a:blip r:embed="rId2">
            <a:extLst/>
          </a:blip>
          <a:srcRect l="3610"/>
          <a:stretch>
            <a:fillRect/>
          </a:stretch>
        </p:blipFill>
        <p:spPr>
          <a:xfrm>
            <a:off x="0" y="2669758"/>
            <a:ext cx="4036320" cy="4187523"/>
          </a:xfrm>
          <a:prstGeom prst="rect">
            <a:avLst/>
          </a:prstGeom>
          <a:ln w="12700">
            <a:miter lim="400000"/>
          </a:ln>
        </p:spPr>
      </p:pic>
      <p:pic>
        <p:nvPicPr>
          <p:cNvPr id="55" name="image3.png"/>
          <p:cNvPicPr>
            <a:picLocks noChangeAspect="1"/>
          </p:cNvPicPr>
          <p:nvPr/>
        </p:nvPicPr>
        <p:blipFill>
          <a:blip r:embed="rId3">
            <a:extLst/>
          </a:blip>
          <a:srcRect l="35647"/>
          <a:stretch>
            <a:fillRect/>
          </a:stretch>
        </p:blipFill>
        <p:spPr>
          <a:xfrm>
            <a:off x="-1" y="2892238"/>
            <a:ext cx="1521722" cy="2364842"/>
          </a:xfrm>
          <a:prstGeom prst="rect">
            <a:avLst/>
          </a:prstGeom>
          <a:ln w="12700">
            <a:miter lim="400000"/>
          </a:ln>
        </p:spPr>
      </p:pic>
      <p:sp>
        <p:nvSpPr>
          <p:cNvPr id="56" name="Shape 56"/>
          <p:cNvSpPr/>
          <p:nvPr/>
        </p:nvSpPr>
        <p:spPr>
          <a:xfrm>
            <a:off x="8609038" y="1676518"/>
            <a:ext cx="2818803" cy="2818803"/>
          </a:xfrm>
          <a:prstGeom prst="ellipse">
            <a:avLst/>
          </a:prstGeom>
          <a:gradFill>
            <a:gsLst>
              <a:gs pos="0">
                <a:srgbClr val="F8F7F3">
                  <a:alpha val="7000"/>
                </a:srgbClr>
              </a:gs>
              <a:gs pos="36000">
                <a:srgbClr val="F8F7F3">
                  <a:alpha val="6000"/>
                </a:srgbClr>
              </a:gs>
              <a:gs pos="69000">
                <a:srgbClr val="F8F7F3">
                  <a:alpha val="0"/>
                </a:srgbClr>
              </a:gs>
            </a:gsLst>
          </a:gradFill>
          <a:ln w="12700">
            <a:miter lim="400000"/>
          </a:ln>
          <a:effectLst>
            <a:outerShdw blurRad="38100" dist="25400" dir="5400000" rotWithShape="0">
              <a:srgbClr val="000000">
                <a:alpha val="45000"/>
              </a:srgbClr>
            </a:outerShdw>
          </a:effectLst>
        </p:spPr>
        <p:txBody>
          <a:bodyPr lIns="45718" tIns="45718" rIns="45718" bIns="45718"/>
          <a:lstStyle/>
          <a:p>
            <a:pPr>
              <a:defRPr>
                <a:latin typeface="+mj-lt"/>
                <a:ea typeface="+mj-ea"/>
                <a:cs typeface="+mj-cs"/>
                <a:sym typeface="Arial"/>
              </a:defRPr>
            </a:pPr>
            <a:endParaRPr/>
          </a:p>
        </p:txBody>
      </p:sp>
      <p:pic>
        <p:nvPicPr>
          <p:cNvPr id="57" name="image4.png"/>
          <p:cNvPicPr>
            <a:picLocks noChangeAspect="1"/>
          </p:cNvPicPr>
          <p:nvPr/>
        </p:nvPicPr>
        <p:blipFill>
          <a:blip r:embed="rId4">
            <a:extLst/>
          </a:blip>
          <a:srcRect t="28812"/>
          <a:stretch>
            <a:fillRect/>
          </a:stretch>
        </p:blipFill>
        <p:spPr>
          <a:xfrm>
            <a:off x="7999559" y="-1"/>
            <a:ext cx="1602721" cy="1140843"/>
          </a:xfrm>
          <a:prstGeom prst="rect">
            <a:avLst/>
          </a:prstGeom>
          <a:ln w="12700">
            <a:miter lim="400000"/>
          </a:ln>
        </p:spPr>
      </p:pic>
      <p:pic>
        <p:nvPicPr>
          <p:cNvPr id="58" name="image5.png"/>
          <p:cNvPicPr>
            <a:picLocks noChangeAspect="1"/>
          </p:cNvPicPr>
          <p:nvPr/>
        </p:nvPicPr>
        <p:blipFill>
          <a:blip r:embed="rId5">
            <a:extLst/>
          </a:blip>
          <a:srcRect b="23333"/>
          <a:stretch>
            <a:fillRect/>
          </a:stretch>
        </p:blipFill>
        <p:spPr>
          <a:xfrm>
            <a:off x="8609038" y="6095879"/>
            <a:ext cx="992882" cy="761402"/>
          </a:xfrm>
          <a:prstGeom prst="rect">
            <a:avLst/>
          </a:prstGeom>
          <a:ln w="12700">
            <a:miter lim="400000"/>
          </a:ln>
        </p:spPr>
      </p:pic>
      <p:sp>
        <p:nvSpPr>
          <p:cNvPr id="59" name="Shape 59"/>
          <p:cNvSpPr/>
          <p:nvPr/>
        </p:nvSpPr>
        <p:spPr>
          <a:xfrm>
            <a:off x="10437838" y="0"/>
            <a:ext cx="685082" cy="1142280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  <a:effectLst>
            <a:outerShdw blurRad="38100" dist="25400" dir="5400000" rotWithShape="0">
              <a:srgbClr val="000000">
                <a:alpha val="45000"/>
              </a:srgbClr>
            </a:outerShdw>
          </a:effectLst>
        </p:spPr>
        <p:txBody>
          <a:bodyPr lIns="45718" tIns="45718" rIns="45718" bIns="45718"/>
          <a:lstStyle/>
          <a:p>
            <a:pPr>
              <a:defRPr>
                <a:latin typeface="+mj-lt"/>
                <a:ea typeface="+mj-ea"/>
                <a:cs typeface="+mj-cs"/>
                <a:sym typeface="Arial"/>
              </a:defRPr>
            </a:pPr>
            <a:endParaRPr/>
          </a:p>
        </p:txBody>
      </p:sp>
      <p:sp>
        <p:nvSpPr>
          <p:cNvPr id="60" name="Shape 60"/>
          <p:cNvSpPr>
            <a:spLocks noGrp="1"/>
          </p:cNvSpPr>
          <p:nvPr>
            <p:ph type="title"/>
          </p:nvPr>
        </p:nvSpPr>
        <p:spPr>
          <a:xfrm>
            <a:off x="646198" y="452880"/>
            <a:ext cx="9403923" cy="1399680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Text názvu</a:t>
            </a:r>
          </a:p>
        </p:txBody>
      </p:sp>
      <p:sp>
        <p:nvSpPr>
          <p:cNvPr id="61" name="Shape 61"/>
          <p:cNvSpPr>
            <a:spLocks noGrp="1"/>
          </p:cNvSpPr>
          <p:nvPr>
            <p:ph type="body" sz="half" idx="1"/>
          </p:nvPr>
        </p:nvSpPr>
        <p:spPr>
          <a:xfrm>
            <a:off x="1103399" y="2053078"/>
            <a:ext cx="4365362" cy="4194723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Text úrovne 1</a:t>
            </a:r>
          </a:p>
          <a:p>
            <a:pPr lvl="1"/>
            <a:r>
              <a:t>Text úrovne 2</a:t>
            </a:r>
          </a:p>
          <a:p>
            <a:pPr lvl="2"/>
            <a:r>
              <a:t>Text úrovne 3</a:t>
            </a:r>
          </a:p>
          <a:p>
            <a:pPr lvl="3"/>
            <a:r>
              <a:t>Text úrovne 4</a:t>
            </a:r>
          </a:p>
          <a:p>
            <a:pPr lvl="4"/>
            <a:r>
              <a:t>Text úrovne 5</a:t>
            </a:r>
          </a:p>
        </p:txBody>
      </p:sp>
      <p:sp>
        <p:nvSpPr>
          <p:cNvPr id="62" name="Shape 62"/>
          <p:cNvSpPr>
            <a:spLocks noGrp="1"/>
          </p:cNvSpPr>
          <p:nvPr>
            <p:ph type="body" sz="half" idx="13"/>
          </p:nvPr>
        </p:nvSpPr>
        <p:spPr>
          <a:xfrm>
            <a:off x="5687278" y="2053078"/>
            <a:ext cx="4365362" cy="4194722"/>
          </a:xfrm>
          <a:prstGeom prst="rect">
            <a:avLst/>
          </a:prstGeom>
        </p:spPr>
        <p:txBody>
          <a:bodyPr>
            <a:normAutofit/>
          </a:bodyPr>
          <a:lstStyle/>
          <a:p>
            <a:pPr>
              <a:defRPr spc="-100"/>
            </a:pPr>
            <a:endParaRPr/>
          </a:p>
        </p:txBody>
      </p:sp>
      <p:sp>
        <p:nvSpPr>
          <p:cNvPr id="63" name="Shape 63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0" name="image2.png"/>
          <p:cNvPicPr>
            <a:picLocks noChangeAspect="1"/>
          </p:cNvPicPr>
          <p:nvPr/>
        </p:nvPicPr>
        <p:blipFill>
          <a:blip r:embed="rId2">
            <a:extLst/>
          </a:blip>
          <a:srcRect l="3610"/>
          <a:stretch>
            <a:fillRect/>
          </a:stretch>
        </p:blipFill>
        <p:spPr>
          <a:xfrm>
            <a:off x="0" y="2669758"/>
            <a:ext cx="4036320" cy="4187523"/>
          </a:xfrm>
          <a:prstGeom prst="rect">
            <a:avLst/>
          </a:prstGeom>
          <a:ln w="12700">
            <a:miter lim="400000"/>
          </a:ln>
        </p:spPr>
      </p:pic>
      <p:pic>
        <p:nvPicPr>
          <p:cNvPr id="501" name="image3.png"/>
          <p:cNvPicPr>
            <a:picLocks noChangeAspect="1"/>
          </p:cNvPicPr>
          <p:nvPr/>
        </p:nvPicPr>
        <p:blipFill>
          <a:blip r:embed="rId3">
            <a:extLst/>
          </a:blip>
          <a:srcRect l="35647"/>
          <a:stretch>
            <a:fillRect/>
          </a:stretch>
        </p:blipFill>
        <p:spPr>
          <a:xfrm>
            <a:off x="-1" y="2892238"/>
            <a:ext cx="1521722" cy="2364842"/>
          </a:xfrm>
          <a:prstGeom prst="rect">
            <a:avLst/>
          </a:prstGeom>
          <a:ln w="12700">
            <a:miter lim="400000"/>
          </a:ln>
        </p:spPr>
      </p:pic>
      <p:sp>
        <p:nvSpPr>
          <p:cNvPr id="502" name="Shape 502"/>
          <p:cNvSpPr/>
          <p:nvPr/>
        </p:nvSpPr>
        <p:spPr>
          <a:xfrm>
            <a:off x="8609038" y="1676518"/>
            <a:ext cx="2818803" cy="2818803"/>
          </a:xfrm>
          <a:prstGeom prst="ellipse">
            <a:avLst/>
          </a:prstGeom>
          <a:gradFill>
            <a:gsLst>
              <a:gs pos="0">
                <a:srgbClr val="F8F7F3">
                  <a:alpha val="7000"/>
                </a:srgbClr>
              </a:gs>
              <a:gs pos="36000">
                <a:srgbClr val="F8F7F3">
                  <a:alpha val="6000"/>
                </a:srgbClr>
              </a:gs>
              <a:gs pos="69000">
                <a:srgbClr val="F8F7F3">
                  <a:alpha val="0"/>
                </a:srgbClr>
              </a:gs>
            </a:gsLst>
          </a:gradFill>
          <a:ln w="12700">
            <a:miter lim="400000"/>
          </a:ln>
          <a:effectLst>
            <a:outerShdw blurRad="38100" dist="25400" dir="5400000" rotWithShape="0">
              <a:srgbClr val="000000">
                <a:alpha val="45000"/>
              </a:srgbClr>
            </a:outerShdw>
          </a:effectLst>
        </p:spPr>
        <p:txBody>
          <a:bodyPr lIns="45718" tIns="45718" rIns="45718" bIns="45718"/>
          <a:lstStyle/>
          <a:p>
            <a:pPr>
              <a:defRPr>
                <a:latin typeface="+mj-lt"/>
                <a:ea typeface="+mj-ea"/>
                <a:cs typeface="+mj-cs"/>
                <a:sym typeface="Arial"/>
              </a:defRPr>
            </a:pPr>
            <a:endParaRPr/>
          </a:p>
        </p:txBody>
      </p:sp>
      <p:pic>
        <p:nvPicPr>
          <p:cNvPr id="503" name="image4.png"/>
          <p:cNvPicPr>
            <a:picLocks noChangeAspect="1"/>
          </p:cNvPicPr>
          <p:nvPr/>
        </p:nvPicPr>
        <p:blipFill>
          <a:blip r:embed="rId4">
            <a:extLst/>
          </a:blip>
          <a:srcRect t="28812"/>
          <a:stretch>
            <a:fillRect/>
          </a:stretch>
        </p:blipFill>
        <p:spPr>
          <a:xfrm>
            <a:off x="7999559" y="-1"/>
            <a:ext cx="1602721" cy="1140843"/>
          </a:xfrm>
          <a:prstGeom prst="rect">
            <a:avLst/>
          </a:prstGeom>
          <a:ln w="12700">
            <a:miter lim="400000"/>
          </a:ln>
        </p:spPr>
      </p:pic>
      <p:pic>
        <p:nvPicPr>
          <p:cNvPr id="504" name="image5.png"/>
          <p:cNvPicPr>
            <a:picLocks noChangeAspect="1"/>
          </p:cNvPicPr>
          <p:nvPr/>
        </p:nvPicPr>
        <p:blipFill>
          <a:blip r:embed="rId5">
            <a:extLst/>
          </a:blip>
          <a:srcRect b="23333"/>
          <a:stretch>
            <a:fillRect/>
          </a:stretch>
        </p:blipFill>
        <p:spPr>
          <a:xfrm>
            <a:off x="8609038" y="6095879"/>
            <a:ext cx="992882" cy="761402"/>
          </a:xfrm>
          <a:prstGeom prst="rect">
            <a:avLst/>
          </a:prstGeom>
          <a:ln w="12700">
            <a:miter lim="400000"/>
          </a:ln>
        </p:spPr>
      </p:pic>
      <p:sp>
        <p:nvSpPr>
          <p:cNvPr id="505" name="Shape 505"/>
          <p:cNvSpPr/>
          <p:nvPr/>
        </p:nvSpPr>
        <p:spPr>
          <a:xfrm>
            <a:off x="10437838" y="0"/>
            <a:ext cx="685082" cy="1142280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  <a:effectLst>
            <a:outerShdw blurRad="38100" dist="25400" dir="5400000" rotWithShape="0">
              <a:srgbClr val="000000">
                <a:alpha val="45000"/>
              </a:srgbClr>
            </a:outerShdw>
          </a:effectLst>
        </p:spPr>
        <p:txBody>
          <a:bodyPr lIns="45718" tIns="45718" rIns="45718" bIns="45718"/>
          <a:lstStyle/>
          <a:p>
            <a:pPr>
              <a:defRPr>
                <a:latin typeface="+mj-lt"/>
                <a:ea typeface="+mj-ea"/>
                <a:cs typeface="+mj-cs"/>
                <a:sym typeface="Arial"/>
              </a:defRPr>
            </a:pPr>
            <a:endParaRPr/>
          </a:p>
        </p:txBody>
      </p:sp>
      <p:sp>
        <p:nvSpPr>
          <p:cNvPr id="506" name="Shape 506"/>
          <p:cNvSpPr>
            <a:spLocks noGrp="1"/>
          </p:cNvSpPr>
          <p:nvPr>
            <p:ph type="title"/>
          </p:nvPr>
        </p:nvSpPr>
        <p:spPr>
          <a:xfrm>
            <a:off x="646198" y="452880"/>
            <a:ext cx="9403923" cy="1399680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Text názvu</a:t>
            </a:r>
          </a:p>
        </p:txBody>
      </p:sp>
      <p:sp>
        <p:nvSpPr>
          <p:cNvPr id="507" name="Shape 507"/>
          <p:cNvSpPr>
            <a:spLocks noGrp="1"/>
          </p:cNvSpPr>
          <p:nvPr>
            <p:ph type="body" sz="quarter" idx="1"/>
          </p:nvPr>
        </p:nvSpPr>
        <p:spPr>
          <a:xfrm>
            <a:off x="1103399" y="2053078"/>
            <a:ext cx="4365362" cy="2000522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>
              <a:buClrTx/>
              <a:buSzPct val="100000"/>
              <a:buFont typeface="Arial"/>
              <a:buChar char="•"/>
              <a:defRPr sz="2800" spc="0">
                <a:uFillTx/>
              </a:defRPr>
            </a:lvl1pPr>
            <a:lvl2pPr marL="723900" indent="-266700">
              <a:buClrTx/>
              <a:buSzPct val="100000"/>
              <a:buFont typeface="Arial"/>
              <a:buChar char="•"/>
              <a:defRPr sz="2800" spc="0">
                <a:uFillTx/>
              </a:defRPr>
            </a:lvl2pPr>
            <a:lvl3pPr marL="1234438" indent="-320038">
              <a:buClrTx/>
              <a:buSzPct val="100000"/>
              <a:buFont typeface="Arial"/>
              <a:buChar char="•"/>
              <a:defRPr sz="2800" spc="0">
                <a:uFillTx/>
              </a:defRPr>
            </a:lvl3pPr>
            <a:lvl4pPr marL="1727200" indent="-355600">
              <a:buClrTx/>
              <a:buSzPct val="100000"/>
              <a:buFont typeface="Arial"/>
              <a:buChar char="•"/>
              <a:defRPr sz="2800" spc="0">
                <a:uFillTx/>
              </a:defRPr>
            </a:lvl4pPr>
            <a:lvl5pPr marL="2184400" indent="-355600">
              <a:buClrTx/>
              <a:buSzPct val="100000"/>
              <a:buFont typeface="Arial"/>
              <a:buChar char="•"/>
              <a:defRPr sz="2800" spc="0">
                <a:uFillTx/>
              </a:defRPr>
            </a:lvl5pPr>
          </a:lstStyle>
          <a:p>
            <a:r>
              <a:t>Text úrovne 1</a:t>
            </a:r>
          </a:p>
          <a:p>
            <a:pPr lvl="1"/>
            <a:r>
              <a:t>Text úrovne 2</a:t>
            </a:r>
          </a:p>
          <a:p>
            <a:pPr lvl="2"/>
            <a:r>
              <a:t>Text úrovne 3</a:t>
            </a:r>
          </a:p>
          <a:p>
            <a:pPr lvl="3"/>
            <a:r>
              <a:t>Text úrovne 4</a:t>
            </a:r>
          </a:p>
          <a:p>
            <a:pPr lvl="4"/>
            <a:r>
              <a:t>Text úrovne 5</a:t>
            </a:r>
          </a:p>
        </p:txBody>
      </p:sp>
      <p:sp>
        <p:nvSpPr>
          <p:cNvPr id="508" name="Shape 508"/>
          <p:cNvSpPr>
            <a:spLocks noGrp="1"/>
          </p:cNvSpPr>
          <p:nvPr>
            <p:ph type="body" sz="half" idx="13"/>
          </p:nvPr>
        </p:nvSpPr>
        <p:spPr>
          <a:xfrm>
            <a:off x="1103400" y="4244040"/>
            <a:ext cx="8946000" cy="2000521"/>
          </a:xfrm>
          <a:prstGeom prst="rect">
            <a:avLst/>
          </a:prstGeom>
        </p:spPr>
        <p:txBody>
          <a:bodyPr>
            <a:normAutofit/>
          </a:bodyPr>
          <a:lstStyle/>
          <a:p>
            <a:pPr>
              <a:defRPr spc="-100"/>
            </a:pPr>
            <a:endParaRPr/>
          </a:p>
        </p:txBody>
      </p:sp>
      <p:sp>
        <p:nvSpPr>
          <p:cNvPr id="509" name="Shape 509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6" name="image2.png"/>
          <p:cNvPicPr>
            <a:picLocks noChangeAspect="1"/>
          </p:cNvPicPr>
          <p:nvPr/>
        </p:nvPicPr>
        <p:blipFill>
          <a:blip r:embed="rId2">
            <a:extLst/>
          </a:blip>
          <a:srcRect l="3610"/>
          <a:stretch>
            <a:fillRect/>
          </a:stretch>
        </p:blipFill>
        <p:spPr>
          <a:xfrm>
            <a:off x="0" y="2669758"/>
            <a:ext cx="4036320" cy="4187523"/>
          </a:xfrm>
          <a:prstGeom prst="rect">
            <a:avLst/>
          </a:prstGeom>
          <a:ln w="12700">
            <a:miter lim="400000"/>
          </a:ln>
        </p:spPr>
      </p:pic>
      <p:pic>
        <p:nvPicPr>
          <p:cNvPr id="517" name="image3.png"/>
          <p:cNvPicPr>
            <a:picLocks noChangeAspect="1"/>
          </p:cNvPicPr>
          <p:nvPr/>
        </p:nvPicPr>
        <p:blipFill>
          <a:blip r:embed="rId3">
            <a:extLst/>
          </a:blip>
          <a:srcRect l="35647"/>
          <a:stretch>
            <a:fillRect/>
          </a:stretch>
        </p:blipFill>
        <p:spPr>
          <a:xfrm>
            <a:off x="-1" y="2892238"/>
            <a:ext cx="1521722" cy="2364842"/>
          </a:xfrm>
          <a:prstGeom prst="rect">
            <a:avLst/>
          </a:prstGeom>
          <a:ln w="12700">
            <a:miter lim="400000"/>
          </a:ln>
        </p:spPr>
      </p:pic>
      <p:sp>
        <p:nvSpPr>
          <p:cNvPr id="518" name="Shape 518"/>
          <p:cNvSpPr/>
          <p:nvPr/>
        </p:nvSpPr>
        <p:spPr>
          <a:xfrm>
            <a:off x="8609038" y="1676518"/>
            <a:ext cx="2818803" cy="2818803"/>
          </a:xfrm>
          <a:prstGeom prst="ellipse">
            <a:avLst/>
          </a:prstGeom>
          <a:gradFill>
            <a:gsLst>
              <a:gs pos="0">
                <a:srgbClr val="F8F7F3">
                  <a:alpha val="7000"/>
                </a:srgbClr>
              </a:gs>
              <a:gs pos="36000">
                <a:srgbClr val="F8F7F3">
                  <a:alpha val="6000"/>
                </a:srgbClr>
              </a:gs>
              <a:gs pos="69000">
                <a:srgbClr val="F8F7F3">
                  <a:alpha val="0"/>
                </a:srgbClr>
              </a:gs>
            </a:gsLst>
          </a:gradFill>
          <a:ln w="12700">
            <a:miter lim="400000"/>
          </a:ln>
          <a:effectLst>
            <a:outerShdw blurRad="38100" dist="25400" dir="5400000" rotWithShape="0">
              <a:srgbClr val="000000">
                <a:alpha val="45000"/>
              </a:srgbClr>
            </a:outerShdw>
          </a:effectLst>
        </p:spPr>
        <p:txBody>
          <a:bodyPr lIns="45718" tIns="45718" rIns="45718" bIns="45718"/>
          <a:lstStyle/>
          <a:p>
            <a:pPr>
              <a:defRPr>
                <a:latin typeface="+mj-lt"/>
                <a:ea typeface="+mj-ea"/>
                <a:cs typeface="+mj-cs"/>
                <a:sym typeface="Arial"/>
              </a:defRPr>
            </a:pPr>
            <a:endParaRPr/>
          </a:p>
        </p:txBody>
      </p:sp>
      <p:pic>
        <p:nvPicPr>
          <p:cNvPr id="519" name="image4.png"/>
          <p:cNvPicPr>
            <a:picLocks noChangeAspect="1"/>
          </p:cNvPicPr>
          <p:nvPr/>
        </p:nvPicPr>
        <p:blipFill>
          <a:blip r:embed="rId4">
            <a:extLst/>
          </a:blip>
          <a:srcRect t="28812"/>
          <a:stretch>
            <a:fillRect/>
          </a:stretch>
        </p:blipFill>
        <p:spPr>
          <a:xfrm>
            <a:off x="7999559" y="-1"/>
            <a:ext cx="1602721" cy="1140843"/>
          </a:xfrm>
          <a:prstGeom prst="rect">
            <a:avLst/>
          </a:prstGeom>
          <a:ln w="12700">
            <a:miter lim="400000"/>
          </a:ln>
        </p:spPr>
      </p:pic>
      <p:pic>
        <p:nvPicPr>
          <p:cNvPr id="520" name="image5.png"/>
          <p:cNvPicPr>
            <a:picLocks noChangeAspect="1"/>
          </p:cNvPicPr>
          <p:nvPr/>
        </p:nvPicPr>
        <p:blipFill>
          <a:blip r:embed="rId5">
            <a:extLst/>
          </a:blip>
          <a:srcRect b="23333"/>
          <a:stretch>
            <a:fillRect/>
          </a:stretch>
        </p:blipFill>
        <p:spPr>
          <a:xfrm>
            <a:off x="8609038" y="6095879"/>
            <a:ext cx="992882" cy="761402"/>
          </a:xfrm>
          <a:prstGeom prst="rect">
            <a:avLst/>
          </a:prstGeom>
          <a:ln w="12700">
            <a:miter lim="400000"/>
          </a:ln>
        </p:spPr>
      </p:pic>
      <p:sp>
        <p:nvSpPr>
          <p:cNvPr id="521" name="Shape 521"/>
          <p:cNvSpPr/>
          <p:nvPr/>
        </p:nvSpPr>
        <p:spPr>
          <a:xfrm>
            <a:off x="10437838" y="0"/>
            <a:ext cx="685082" cy="1142280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  <a:effectLst>
            <a:outerShdw blurRad="38100" dist="25400" dir="5400000" rotWithShape="0">
              <a:srgbClr val="000000">
                <a:alpha val="45000"/>
              </a:srgbClr>
            </a:outerShdw>
          </a:effectLst>
        </p:spPr>
        <p:txBody>
          <a:bodyPr lIns="45718" tIns="45718" rIns="45718" bIns="45718"/>
          <a:lstStyle/>
          <a:p>
            <a:pPr>
              <a:defRPr>
                <a:latin typeface="+mj-lt"/>
                <a:ea typeface="+mj-ea"/>
                <a:cs typeface="+mj-cs"/>
                <a:sym typeface="Arial"/>
              </a:defRPr>
            </a:pPr>
            <a:endParaRPr/>
          </a:p>
        </p:txBody>
      </p:sp>
      <p:sp>
        <p:nvSpPr>
          <p:cNvPr id="522" name="Shape 522"/>
          <p:cNvSpPr>
            <a:spLocks noGrp="1"/>
          </p:cNvSpPr>
          <p:nvPr>
            <p:ph type="title"/>
          </p:nvPr>
        </p:nvSpPr>
        <p:spPr>
          <a:xfrm>
            <a:off x="646198" y="452880"/>
            <a:ext cx="9403923" cy="1399680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Text názvu</a:t>
            </a:r>
          </a:p>
        </p:txBody>
      </p:sp>
      <p:sp>
        <p:nvSpPr>
          <p:cNvPr id="523" name="Shape 523"/>
          <p:cNvSpPr>
            <a:spLocks noGrp="1"/>
          </p:cNvSpPr>
          <p:nvPr>
            <p:ph type="body" sz="half" idx="1"/>
          </p:nvPr>
        </p:nvSpPr>
        <p:spPr>
          <a:xfrm>
            <a:off x="1103399" y="2053078"/>
            <a:ext cx="8946002" cy="2000522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>
              <a:buClrTx/>
              <a:buSzPct val="100000"/>
              <a:buFont typeface="Arial"/>
              <a:buChar char="•"/>
              <a:defRPr sz="2800" spc="0">
                <a:uFillTx/>
              </a:defRPr>
            </a:lvl1pPr>
            <a:lvl2pPr marL="723900" indent="-266700">
              <a:buClrTx/>
              <a:buSzPct val="100000"/>
              <a:buFont typeface="Arial"/>
              <a:buChar char="•"/>
              <a:defRPr sz="2800" spc="0">
                <a:uFillTx/>
              </a:defRPr>
            </a:lvl2pPr>
            <a:lvl3pPr marL="1234438" indent="-320038">
              <a:buClrTx/>
              <a:buSzPct val="100000"/>
              <a:buFont typeface="Arial"/>
              <a:buChar char="•"/>
              <a:defRPr sz="2800" spc="0">
                <a:uFillTx/>
              </a:defRPr>
            </a:lvl3pPr>
            <a:lvl4pPr marL="1727200" indent="-355600">
              <a:buClrTx/>
              <a:buSzPct val="100000"/>
              <a:buFont typeface="Arial"/>
              <a:buChar char="•"/>
              <a:defRPr sz="2800" spc="0">
                <a:uFillTx/>
              </a:defRPr>
            </a:lvl4pPr>
            <a:lvl5pPr marL="2184400" indent="-355600">
              <a:buClrTx/>
              <a:buSzPct val="100000"/>
              <a:buFont typeface="Arial"/>
              <a:buChar char="•"/>
              <a:defRPr sz="2800" spc="0">
                <a:uFillTx/>
              </a:defRPr>
            </a:lvl5pPr>
          </a:lstStyle>
          <a:p>
            <a:r>
              <a:t>Text úrovne 1</a:t>
            </a:r>
          </a:p>
          <a:p>
            <a:pPr lvl="1"/>
            <a:r>
              <a:t>Text úrovne 2</a:t>
            </a:r>
          </a:p>
          <a:p>
            <a:pPr lvl="2"/>
            <a:r>
              <a:t>Text úrovne 3</a:t>
            </a:r>
          </a:p>
          <a:p>
            <a:pPr lvl="3"/>
            <a:r>
              <a:t>Text úrovne 4</a:t>
            </a:r>
          </a:p>
          <a:p>
            <a:pPr lvl="4"/>
            <a:r>
              <a:t>Text úrovne 5</a:t>
            </a:r>
          </a:p>
        </p:txBody>
      </p:sp>
      <p:sp>
        <p:nvSpPr>
          <p:cNvPr id="524" name="Shape 524"/>
          <p:cNvSpPr>
            <a:spLocks noGrp="1"/>
          </p:cNvSpPr>
          <p:nvPr>
            <p:ph type="body" sz="half" idx="13"/>
          </p:nvPr>
        </p:nvSpPr>
        <p:spPr>
          <a:xfrm>
            <a:off x="1103400" y="4244040"/>
            <a:ext cx="8946000" cy="2000521"/>
          </a:xfrm>
          <a:prstGeom prst="rect">
            <a:avLst/>
          </a:prstGeom>
        </p:spPr>
        <p:txBody>
          <a:bodyPr>
            <a:normAutofit/>
          </a:bodyPr>
          <a:lstStyle/>
          <a:p>
            <a:pPr>
              <a:defRPr spc="-100"/>
            </a:pPr>
            <a:endParaRPr/>
          </a:p>
        </p:txBody>
      </p:sp>
      <p:sp>
        <p:nvSpPr>
          <p:cNvPr id="525" name="Shape 525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" name="image2.png"/>
          <p:cNvPicPr>
            <a:picLocks noChangeAspect="1"/>
          </p:cNvPicPr>
          <p:nvPr/>
        </p:nvPicPr>
        <p:blipFill>
          <a:blip r:embed="rId2">
            <a:extLst/>
          </a:blip>
          <a:srcRect l="3610"/>
          <a:stretch>
            <a:fillRect/>
          </a:stretch>
        </p:blipFill>
        <p:spPr>
          <a:xfrm>
            <a:off x="0" y="2669758"/>
            <a:ext cx="4036320" cy="4187523"/>
          </a:xfrm>
          <a:prstGeom prst="rect">
            <a:avLst/>
          </a:prstGeom>
          <a:ln w="12700">
            <a:miter lim="400000"/>
          </a:ln>
        </p:spPr>
      </p:pic>
      <p:pic>
        <p:nvPicPr>
          <p:cNvPr id="533" name="image3.png"/>
          <p:cNvPicPr>
            <a:picLocks noChangeAspect="1"/>
          </p:cNvPicPr>
          <p:nvPr/>
        </p:nvPicPr>
        <p:blipFill>
          <a:blip r:embed="rId3">
            <a:extLst/>
          </a:blip>
          <a:srcRect l="35647"/>
          <a:stretch>
            <a:fillRect/>
          </a:stretch>
        </p:blipFill>
        <p:spPr>
          <a:xfrm>
            <a:off x="-1" y="2892238"/>
            <a:ext cx="1521722" cy="2364842"/>
          </a:xfrm>
          <a:prstGeom prst="rect">
            <a:avLst/>
          </a:prstGeom>
          <a:ln w="12700">
            <a:miter lim="400000"/>
          </a:ln>
        </p:spPr>
      </p:pic>
      <p:sp>
        <p:nvSpPr>
          <p:cNvPr id="534" name="Shape 534"/>
          <p:cNvSpPr/>
          <p:nvPr/>
        </p:nvSpPr>
        <p:spPr>
          <a:xfrm>
            <a:off x="8609038" y="1676518"/>
            <a:ext cx="2818803" cy="2818803"/>
          </a:xfrm>
          <a:prstGeom prst="ellipse">
            <a:avLst/>
          </a:prstGeom>
          <a:gradFill>
            <a:gsLst>
              <a:gs pos="0">
                <a:srgbClr val="F8F7F3">
                  <a:alpha val="7000"/>
                </a:srgbClr>
              </a:gs>
              <a:gs pos="36000">
                <a:srgbClr val="F8F7F3">
                  <a:alpha val="6000"/>
                </a:srgbClr>
              </a:gs>
              <a:gs pos="69000">
                <a:srgbClr val="F8F7F3">
                  <a:alpha val="0"/>
                </a:srgbClr>
              </a:gs>
            </a:gsLst>
          </a:gradFill>
          <a:ln w="12700">
            <a:miter lim="400000"/>
          </a:ln>
          <a:effectLst>
            <a:outerShdw blurRad="38100" dist="25400" dir="5400000" rotWithShape="0">
              <a:srgbClr val="000000">
                <a:alpha val="45000"/>
              </a:srgbClr>
            </a:outerShdw>
          </a:effectLst>
        </p:spPr>
        <p:txBody>
          <a:bodyPr lIns="45718" tIns="45718" rIns="45718" bIns="45718"/>
          <a:lstStyle/>
          <a:p>
            <a:pPr>
              <a:defRPr>
                <a:latin typeface="+mj-lt"/>
                <a:ea typeface="+mj-ea"/>
                <a:cs typeface="+mj-cs"/>
                <a:sym typeface="Arial"/>
              </a:defRPr>
            </a:pPr>
            <a:endParaRPr/>
          </a:p>
        </p:txBody>
      </p:sp>
      <p:pic>
        <p:nvPicPr>
          <p:cNvPr id="535" name="image4.png"/>
          <p:cNvPicPr>
            <a:picLocks noChangeAspect="1"/>
          </p:cNvPicPr>
          <p:nvPr/>
        </p:nvPicPr>
        <p:blipFill>
          <a:blip r:embed="rId4">
            <a:extLst/>
          </a:blip>
          <a:srcRect t="28812"/>
          <a:stretch>
            <a:fillRect/>
          </a:stretch>
        </p:blipFill>
        <p:spPr>
          <a:xfrm>
            <a:off x="7999559" y="-1"/>
            <a:ext cx="1602721" cy="1140843"/>
          </a:xfrm>
          <a:prstGeom prst="rect">
            <a:avLst/>
          </a:prstGeom>
          <a:ln w="12700">
            <a:miter lim="400000"/>
          </a:ln>
        </p:spPr>
      </p:pic>
      <p:pic>
        <p:nvPicPr>
          <p:cNvPr id="536" name="image5.png"/>
          <p:cNvPicPr>
            <a:picLocks noChangeAspect="1"/>
          </p:cNvPicPr>
          <p:nvPr/>
        </p:nvPicPr>
        <p:blipFill>
          <a:blip r:embed="rId5">
            <a:extLst/>
          </a:blip>
          <a:srcRect b="23333"/>
          <a:stretch>
            <a:fillRect/>
          </a:stretch>
        </p:blipFill>
        <p:spPr>
          <a:xfrm>
            <a:off x="8609038" y="6095879"/>
            <a:ext cx="992882" cy="761402"/>
          </a:xfrm>
          <a:prstGeom prst="rect">
            <a:avLst/>
          </a:prstGeom>
          <a:ln w="12700">
            <a:miter lim="400000"/>
          </a:ln>
        </p:spPr>
      </p:pic>
      <p:sp>
        <p:nvSpPr>
          <p:cNvPr id="537" name="Shape 537"/>
          <p:cNvSpPr/>
          <p:nvPr/>
        </p:nvSpPr>
        <p:spPr>
          <a:xfrm>
            <a:off x="10437838" y="0"/>
            <a:ext cx="685082" cy="1142280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  <a:effectLst>
            <a:outerShdw blurRad="38100" dist="25400" dir="5400000" rotWithShape="0">
              <a:srgbClr val="000000">
                <a:alpha val="45000"/>
              </a:srgbClr>
            </a:outerShdw>
          </a:effectLst>
        </p:spPr>
        <p:txBody>
          <a:bodyPr lIns="45718" tIns="45718" rIns="45718" bIns="45718"/>
          <a:lstStyle/>
          <a:p>
            <a:pPr>
              <a:defRPr>
                <a:latin typeface="+mj-lt"/>
                <a:ea typeface="+mj-ea"/>
                <a:cs typeface="+mj-cs"/>
                <a:sym typeface="Arial"/>
              </a:defRPr>
            </a:pPr>
            <a:endParaRPr/>
          </a:p>
        </p:txBody>
      </p:sp>
      <p:sp>
        <p:nvSpPr>
          <p:cNvPr id="538" name="Shape 538"/>
          <p:cNvSpPr>
            <a:spLocks noGrp="1"/>
          </p:cNvSpPr>
          <p:nvPr>
            <p:ph type="title"/>
          </p:nvPr>
        </p:nvSpPr>
        <p:spPr>
          <a:xfrm>
            <a:off x="646198" y="452880"/>
            <a:ext cx="9403923" cy="1399680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Text názvu</a:t>
            </a:r>
          </a:p>
        </p:txBody>
      </p:sp>
      <p:sp>
        <p:nvSpPr>
          <p:cNvPr id="539" name="Shape 539"/>
          <p:cNvSpPr>
            <a:spLocks noGrp="1"/>
          </p:cNvSpPr>
          <p:nvPr>
            <p:ph type="body" sz="quarter" idx="1"/>
          </p:nvPr>
        </p:nvSpPr>
        <p:spPr>
          <a:xfrm>
            <a:off x="1103399" y="2053078"/>
            <a:ext cx="4365362" cy="2000522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>
              <a:buClrTx/>
              <a:buSzPct val="100000"/>
              <a:buFont typeface="Arial"/>
              <a:buChar char="•"/>
              <a:defRPr sz="2800" spc="0">
                <a:uFillTx/>
              </a:defRPr>
            </a:lvl1pPr>
            <a:lvl2pPr marL="723900" indent="-266700">
              <a:buClrTx/>
              <a:buSzPct val="100000"/>
              <a:buFont typeface="Arial"/>
              <a:buChar char="•"/>
              <a:defRPr sz="2800" spc="0">
                <a:uFillTx/>
              </a:defRPr>
            </a:lvl2pPr>
            <a:lvl3pPr marL="1234438" indent="-320038">
              <a:buClrTx/>
              <a:buSzPct val="100000"/>
              <a:buFont typeface="Arial"/>
              <a:buChar char="•"/>
              <a:defRPr sz="2800" spc="0">
                <a:uFillTx/>
              </a:defRPr>
            </a:lvl3pPr>
            <a:lvl4pPr marL="1727200" indent="-355600">
              <a:buClrTx/>
              <a:buSzPct val="100000"/>
              <a:buFont typeface="Arial"/>
              <a:buChar char="•"/>
              <a:defRPr sz="2800" spc="0">
                <a:uFillTx/>
              </a:defRPr>
            </a:lvl4pPr>
            <a:lvl5pPr marL="2184400" indent="-355600">
              <a:buClrTx/>
              <a:buSzPct val="100000"/>
              <a:buFont typeface="Arial"/>
              <a:buChar char="•"/>
              <a:defRPr sz="2800" spc="0">
                <a:uFillTx/>
              </a:defRPr>
            </a:lvl5pPr>
          </a:lstStyle>
          <a:p>
            <a:r>
              <a:t>Text úrovne 1</a:t>
            </a:r>
          </a:p>
          <a:p>
            <a:pPr lvl="1"/>
            <a:r>
              <a:t>Text úrovne 2</a:t>
            </a:r>
          </a:p>
          <a:p>
            <a:pPr lvl="2"/>
            <a:r>
              <a:t>Text úrovne 3</a:t>
            </a:r>
          </a:p>
          <a:p>
            <a:pPr lvl="3"/>
            <a:r>
              <a:t>Text úrovne 4</a:t>
            </a:r>
          </a:p>
          <a:p>
            <a:pPr lvl="4"/>
            <a:r>
              <a:t>Text úrovne 5</a:t>
            </a:r>
          </a:p>
        </p:txBody>
      </p:sp>
      <p:sp>
        <p:nvSpPr>
          <p:cNvPr id="540" name="Shape 540"/>
          <p:cNvSpPr>
            <a:spLocks noGrp="1"/>
          </p:cNvSpPr>
          <p:nvPr>
            <p:ph type="body" sz="quarter" idx="13"/>
          </p:nvPr>
        </p:nvSpPr>
        <p:spPr>
          <a:xfrm>
            <a:off x="1103400" y="4244040"/>
            <a:ext cx="4365360" cy="2000521"/>
          </a:xfrm>
          <a:prstGeom prst="rect">
            <a:avLst/>
          </a:prstGeom>
        </p:spPr>
        <p:txBody>
          <a:bodyPr>
            <a:normAutofit/>
          </a:bodyPr>
          <a:lstStyle/>
          <a:p>
            <a:pPr>
              <a:defRPr spc="-100"/>
            </a:pPr>
            <a:endParaRPr/>
          </a:p>
        </p:txBody>
      </p:sp>
      <p:sp>
        <p:nvSpPr>
          <p:cNvPr id="541" name="Shape 541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8" name="image2.png"/>
          <p:cNvPicPr>
            <a:picLocks noChangeAspect="1"/>
          </p:cNvPicPr>
          <p:nvPr/>
        </p:nvPicPr>
        <p:blipFill>
          <a:blip r:embed="rId2">
            <a:extLst/>
          </a:blip>
          <a:srcRect l="3610"/>
          <a:stretch>
            <a:fillRect/>
          </a:stretch>
        </p:blipFill>
        <p:spPr>
          <a:xfrm>
            <a:off x="0" y="2669758"/>
            <a:ext cx="4036320" cy="4187523"/>
          </a:xfrm>
          <a:prstGeom prst="rect">
            <a:avLst/>
          </a:prstGeom>
          <a:ln w="12700">
            <a:miter lim="400000"/>
          </a:ln>
        </p:spPr>
      </p:pic>
      <p:pic>
        <p:nvPicPr>
          <p:cNvPr id="549" name="image3.png"/>
          <p:cNvPicPr>
            <a:picLocks noChangeAspect="1"/>
          </p:cNvPicPr>
          <p:nvPr/>
        </p:nvPicPr>
        <p:blipFill>
          <a:blip r:embed="rId3">
            <a:extLst/>
          </a:blip>
          <a:srcRect l="35647"/>
          <a:stretch>
            <a:fillRect/>
          </a:stretch>
        </p:blipFill>
        <p:spPr>
          <a:xfrm>
            <a:off x="-1" y="2892238"/>
            <a:ext cx="1521722" cy="2364842"/>
          </a:xfrm>
          <a:prstGeom prst="rect">
            <a:avLst/>
          </a:prstGeom>
          <a:ln w="12700">
            <a:miter lim="400000"/>
          </a:ln>
        </p:spPr>
      </p:pic>
      <p:sp>
        <p:nvSpPr>
          <p:cNvPr id="550" name="Shape 550"/>
          <p:cNvSpPr/>
          <p:nvPr/>
        </p:nvSpPr>
        <p:spPr>
          <a:xfrm>
            <a:off x="8609038" y="1676518"/>
            <a:ext cx="2818803" cy="2818803"/>
          </a:xfrm>
          <a:prstGeom prst="ellipse">
            <a:avLst/>
          </a:prstGeom>
          <a:gradFill>
            <a:gsLst>
              <a:gs pos="0">
                <a:srgbClr val="F8F7F3">
                  <a:alpha val="7000"/>
                </a:srgbClr>
              </a:gs>
              <a:gs pos="36000">
                <a:srgbClr val="F8F7F3">
                  <a:alpha val="6000"/>
                </a:srgbClr>
              </a:gs>
              <a:gs pos="69000">
                <a:srgbClr val="F8F7F3">
                  <a:alpha val="0"/>
                </a:srgbClr>
              </a:gs>
            </a:gsLst>
          </a:gradFill>
          <a:ln w="12700">
            <a:miter lim="400000"/>
          </a:ln>
          <a:effectLst>
            <a:outerShdw blurRad="38100" dist="25400" dir="5400000" rotWithShape="0">
              <a:srgbClr val="000000">
                <a:alpha val="45000"/>
              </a:srgbClr>
            </a:outerShdw>
          </a:effectLst>
        </p:spPr>
        <p:txBody>
          <a:bodyPr lIns="45718" tIns="45718" rIns="45718" bIns="45718"/>
          <a:lstStyle/>
          <a:p>
            <a:pPr>
              <a:defRPr>
                <a:latin typeface="+mj-lt"/>
                <a:ea typeface="+mj-ea"/>
                <a:cs typeface="+mj-cs"/>
                <a:sym typeface="Arial"/>
              </a:defRPr>
            </a:pPr>
            <a:endParaRPr/>
          </a:p>
        </p:txBody>
      </p:sp>
      <p:pic>
        <p:nvPicPr>
          <p:cNvPr id="551" name="image4.png"/>
          <p:cNvPicPr>
            <a:picLocks noChangeAspect="1"/>
          </p:cNvPicPr>
          <p:nvPr/>
        </p:nvPicPr>
        <p:blipFill>
          <a:blip r:embed="rId4">
            <a:extLst/>
          </a:blip>
          <a:srcRect t="28812"/>
          <a:stretch>
            <a:fillRect/>
          </a:stretch>
        </p:blipFill>
        <p:spPr>
          <a:xfrm>
            <a:off x="7999559" y="-1"/>
            <a:ext cx="1602721" cy="1140843"/>
          </a:xfrm>
          <a:prstGeom prst="rect">
            <a:avLst/>
          </a:prstGeom>
          <a:ln w="12700">
            <a:miter lim="400000"/>
          </a:ln>
        </p:spPr>
      </p:pic>
      <p:pic>
        <p:nvPicPr>
          <p:cNvPr id="552" name="image5.png"/>
          <p:cNvPicPr>
            <a:picLocks noChangeAspect="1"/>
          </p:cNvPicPr>
          <p:nvPr/>
        </p:nvPicPr>
        <p:blipFill>
          <a:blip r:embed="rId5">
            <a:extLst/>
          </a:blip>
          <a:srcRect b="23333"/>
          <a:stretch>
            <a:fillRect/>
          </a:stretch>
        </p:blipFill>
        <p:spPr>
          <a:xfrm>
            <a:off x="8609038" y="6095879"/>
            <a:ext cx="992882" cy="761402"/>
          </a:xfrm>
          <a:prstGeom prst="rect">
            <a:avLst/>
          </a:prstGeom>
          <a:ln w="12700">
            <a:miter lim="400000"/>
          </a:ln>
        </p:spPr>
      </p:pic>
      <p:sp>
        <p:nvSpPr>
          <p:cNvPr id="553" name="Shape 553"/>
          <p:cNvSpPr/>
          <p:nvPr/>
        </p:nvSpPr>
        <p:spPr>
          <a:xfrm>
            <a:off x="10437838" y="0"/>
            <a:ext cx="685082" cy="1142280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  <a:effectLst>
            <a:outerShdw blurRad="38100" dist="25400" dir="5400000" rotWithShape="0">
              <a:srgbClr val="000000">
                <a:alpha val="45000"/>
              </a:srgbClr>
            </a:outerShdw>
          </a:effectLst>
        </p:spPr>
        <p:txBody>
          <a:bodyPr lIns="45718" tIns="45718" rIns="45718" bIns="45718"/>
          <a:lstStyle/>
          <a:p>
            <a:pPr>
              <a:defRPr>
                <a:latin typeface="+mj-lt"/>
                <a:ea typeface="+mj-ea"/>
                <a:cs typeface="+mj-cs"/>
                <a:sym typeface="Arial"/>
              </a:defRPr>
            </a:pPr>
            <a:endParaRPr/>
          </a:p>
        </p:txBody>
      </p:sp>
      <p:sp>
        <p:nvSpPr>
          <p:cNvPr id="554" name="Shape 554"/>
          <p:cNvSpPr>
            <a:spLocks noGrp="1"/>
          </p:cNvSpPr>
          <p:nvPr>
            <p:ph type="title"/>
          </p:nvPr>
        </p:nvSpPr>
        <p:spPr>
          <a:xfrm>
            <a:off x="646198" y="452880"/>
            <a:ext cx="9403923" cy="1399680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Text názvu</a:t>
            </a:r>
          </a:p>
        </p:txBody>
      </p:sp>
      <p:sp>
        <p:nvSpPr>
          <p:cNvPr id="555" name="Shape 555"/>
          <p:cNvSpPr>
            <a:spLocks noGrp="1"/>
          </p:cNvSpPr>
          <p:nvPr>
            <p:ph type="body" idx="1"/>
          </p:nvPr>
        </p:nvSpPr>
        <p:spPr>
          <a:xfrm>
            <a:off x="1103399" y="2053078"/>
            <a:ext cx="8946002" cy="4194723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>
              <a:buClrTx/>
              <a:buSzPct val="100000"/>
              <a:buFont typeface="Arial"/>
              <a:buChar char="•"/>
              <a:defRPr sz="2800" spc="0">
                <a:uFillTx/>
              </a:defRPr>
            </a:lvl1pPr>
            <a:lvl2pPr marL="723900" indent="-266700">
              <a:buClrTx/>
              <a:buSzPct val="100000"/>
              <a:buFont typeface="Arial"/>
              <a:buChar char="•"/>
              <a:defRPr sz="2800" spc="0">
                <a:uFillTx/>
              </a:defRPr>
            </a:lvl2pPr>
            <a:lvl3pPr marL="1234438" indent="-320038">
              <a:buClrTx/>
              <a:buSzPct val="100000"/>
              <a:buFont typeface="Arial"/>
              <a:buChar char="•"/>
              <a:defRPr sz="2800" spc="0">
                <a:uFillTx/>
              </a:defRPr>
            </a:lvl3pPr>
            <a:lvl4pPr marL="1727200" indent="-355600">
              <a:buClrTx/>
              <a:buSzPct val="100000"/>
              <a:buFont typeface="Arial"/>
              <a:buChar char="•"/>
              <a:defRPr sz="2800" spc="0">
                <a:uFillTx/>
              </a:defRPr>
            </a:lvl4pPr>
            <a:lvl5pPr marL="2184400" indent="-355600">
              <a:buClrTx/>
              <a:buSzPct val="100000"/>
              <a:buFont typeface="Arial"/>
              <a:buChar char="•"/>
              <a:defRPr sz="2800" spc="0">
                <a:uFillTx/>
              </a:defRPr>
            </a:lvl5pPr>
          </a:lstStyle>
          <a:p>
            <a:r>
              <a:t>Text úrovne 1</a:t>
            </a:r>
          </a:p>
          <a:p>
            <a:pPr lvl="1"/>
            <a:r>
              <a:t>Text úrovne 2</a:t>
            </a:r>
          </a:p>
          <a:p>
            <a:pPr lvl="2"/>
            <a:r>
              <a:t>Text úrovne 3</a:t>
            </a:r>
          </a:p>
          <a:p>
            <a:pPr lvl="3"/>
            <a:r>
              <a:t>Text úrovne 4</a:t>
            </a:r>
          </a:p>
          <a:p>
            <a:pPr lvl="4"/>
            <a:r>
              <a:t>Text úrovne 5</a:t>
            </a:r>
          </a:p>
        </p:txBody>
      </p:sp>
      <p:sp>
        <p:nvSpPr>
          <p:cNvPr id="556" name="Shape 556"/>
          <p:cNvSpPr>
            <a:spLocks noGrp="1"/>
          </p:cNvSpPr>
          <p:nvPr>
            <p:ph type="body" idx="13"/>
          </p:nvPr>
        </p:nvSpPr>
        <p:spPr>
          <a:xfrm>
            <a:off x="1103400" y="2053078"/>
            <a:ext cx="8946000" cy="4194722"/>
          </a:xfrm>
          <a:prstGeom prst="rect">
            <a:avLst/>
          </a:prstGeom>
        </p:spPr>
        <p:txBody>
          <a:bodyPr>
            <a:normAutofit/>
          </a:bodyPr>
          <a:lstStyle/>
          <a:p>
            <a:pPr>
              <a:defRPr spc="-100"/>
            </a:pPr>
            <a:endParaRPr/>
          </a:p>
        </p:txBody>
      </p:sp>
      <p:pic>
        <p:nvPicPr>
          <p:cNvPr id="557" name="image6.png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2947678" y="2053078"/>
            <a:ext cx="5257443" cy="4194723"/>
          </a:xfrm>
          <a:prstGeom prst="rect">
            <a:avLst/>
          </a:prstGeom>
          <a:ln w="12700">
            <a:miter lim="400000"/>
          </a:ln>
        </p:spPr>
      </p:pic>
      <p:pic>
        <p:nvPicPr>
          <p:cNvPr id="558" name="image6.png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2947678" y="2053078"/>
            <a:ext cx="5257443" cy="4194723"/>
          </a:xfrm>
          <a:prstGeom prst="rect">
            <a:avLst/>
          </a:prstGeom>
          <a:ln w="12700">
            <a:miter lim="400000"/>
          </a:ln>
        </p:spPr>
      </p:pic>
      <p:sp>
        <p:nvSpPr>
          <p:cNvPr id="559" name="Shape 559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" name="image2.png"/>
          <p:cNvPicPr>
            <a:picLocks noChangeAspect="1"/>
          </p:cNvPicPr>
          <p:nvPr/>
        </p:nvPicPr>
        <p:blipFill>
          <a:blip r:embed="rId2">
            <a:extLst/>
          </a:blip>
          <a:srcRect l="3610"/>
          <a:stretch>
            <a:fillRect/>
          </a:stretch>
        </p:blipFill>
        <p:spPr>
          <a:xfrm>
            <a:off x="0" y="2669758"/>
            <a:ext cx="4036320" cy="4187523"/>
          </a:xfrm>
          <a:prstGeom prst="rect">
            <a:avLst/>
          </a:prstGeom>
          <a:ln w="12700">
            <a:miter lim="400000"/>
          </a:ln>
        </p:spPr>
      </p:pic>
      <p:pic>
        <p:nvPicPr>
          <p:cNvPr id="85" name="image3.png"/>
          <p:cNvPicPr>
            <a:picLocks noChangeAspect="1"/>
          </p:cNvPicPr>
          <p:nvPr/>
        </p:nvPicPr>
        <p:blipFill>
          <a:blip r:embed="rId3">
            <a:extLst/>
          </a:blip>
          <a:srcRect l="35647"/>
          <a:stretch>
            <a:fillRect/>
          </a:stretch>
        </p:blipFill>
        <p:spPr>
          <a:xfrm>
            <a:off x="-1" y="2892238"/>
            <a:ext cx="1521722" cy="2364842"/>
          </a:xfrm>
          <a:prstGeom prst="rect">
            <a:avLst/>
          </a:prstGeom>
          <a:ln w="12700">
            <a:miter lim="400000"/>
          </a:ln>
        </p:spPr>
      </p:pic>
      <p:sp>
        <p:nvSpPr>
          <p:cNvPr id="86" name="Shape 86"/>
          <p:cNvSpPr/>
          <p:nvPr/>
        </p:nvSpPr>
        <p:spPr>
          <a:xfrm>
            <a:off x="8609038" y="1676518"/>
            <a:ext cx="2818803" cy="2818803"/>
          </a:xfrm>
          <a:prstGeom prst="ellipse">
            <a:avLst/>
          </a:prstGeom>
          <a:gradFill>
            <a:gsLst>
              <a:gs pos="0">
                <a:srgbClr val="F8F7F3">
                  <a:alpha val="7000"/>
                </a:srgbClr>
              </a:gs>
              <a:gs pos="36000">
                <a:srgbClr val="F8F7F3">
                  <a:alpha val="6000"/>
                </a:srgbClr>
              </a:gs>
              <a:gs pos="69000">
                <a:srgbClr val="F8F7F3">
                  <a:alpha val="0"/>
                </a:srgbClr>
              </a:gs>
            </a:gsLst>
          </a:gradFill>
          <a:ln w="12700">
            <a:miter lim="400000"/>
          </a:ln>
          <a:effectLst>
            <a:outerShdw blurRad="38100" dist="25400" dir="5400000" rotWithShape="0">
              <a:srgbClr val="000000">
                <a:alpha val="45000"/>
              </a:srgbClr>
            </a:outerShdw>
          </a:effectLst>
        </p:spPr>
        <p:txBody>
          <a:bodyPr lIns="45718" tIns="45718" rIns="45718" bIns="45718"/>
          <a:lstStyle/>
          <a:p>
            <a:pPr>
              <a:defRPr>
                <a:latin typeface="+mj-lt"/>
                <a:ea typeface="+mj-ea"/>
                <a:cs typeface="+mj-cs"/>
                <a:sym typeface="Arial"/>
              </a:defRPr>
            </a:pPr>
            <a:endParaRPr/>
          </a:p>
        </p:txBody>
      </p:sp>
      <p:pic>
        <p:nvPicPr>
          <p:cNvPr id="87" name="image4.png"/>
          <p:cNvPicPr>
            <a:picLocks noChangeAspect="1"/>
          </p:cNvPicPr>
          <p:nvPr/>
        </p:nvPicPr>
        <p:blipFill>
          <a:blip r:embed="rId4">
            <a:extLst/>
          </a:blip>
          <a:srcRect t="28812"/>
          <a:stretch>
            <a:fillRect/>
          </a:stretch>
        </p:blipFill>
        <p:spPr>
          <a:xfrm>
            <a:off x="7999559" y="-1"/>
            <a:ext cx="1602721" cy="1140843"/>
          </a:xfrm>
          <a:prstGeom prst="rect">
            <a:avLst/>
          </a:prstGeom>
          <a:ln w="12700">
            <a:miter lim="400000"/>
          </a:ln>
        </p:spPr>
      </p:pic>
      <p:pic>
        <p:nvPicPr>
          <p:cNvPr id="88" name="image5.png"/>
          <p:cNvPicPr>
            <a:picLocks noChangeAspect="1"/>
          </p:cNvPicPr>
          <p:nvPr/>
        </p:nvPicPr>
        <p:blipFill>
          <a:blip r:embed="rId5">
            <a:extLst/>
          </a:blip>
          <a:srcRect b="23333"/>
          <a:stretch>
            <a:fillRect/>
          </a:stretch>
        </p:blipFill>
        <p:spPr>
          <a:xfrm>
            <a:off x="8609038" y="6095879"/>
            <a:ext cx="992882" cy="761402"/>
          </a:xfrm>
          <a:prstGeom prst="rect">
            <a:avLst/>
          </a:prstGeom>
          <a:ln w="12700">
            <a:miter lim="400000"/>
          </a:ln>
        </p:spPr>
      </p:pic>
      <p:sp>
        <p:nvSpPr>
          <p:cNvPr id="89" name="Shape 89"/>
          <p:cNvSpPr/>
          <p:nvPr/>
        </p:nvSpPr>
        <p:spPr>
          <a:xfrm>
            <a:off x="10437838" y="0"/>
            <a:ext cx="685082" cy="1142280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  <a:effectLst>
            <a:outerShdw blurRad="38100" dist="25400" dir="5400000" rotWithShape="0">
              <a:srgbClr val="000000">
                <a:alpha val="45000"/>
              </a:srgbClr>
            </a:outerShdw>
          </a:effectLst>
        </p:spPr>
        <p:txBody>
          <a:bodyPr lIns="45718" tIns="45718" rIns="45718" bIns="45718"/>
          <a:lstStyle/>
          <a:p>
            <a:pPr>
              <a:defRPr>
                <a:latin typeface="+mj-lt"/>
                <a:ea typeface="+mj-ea"/>
                <a:cs typeface="+mj-cs"/>
                <a:sym typeface="Arial"/>
              </a:defRPr>
            </a:pPr>
            <a:endParaRPr/>
          </a:p>
        </p:txBody>
      </p:sp>
      <p:sp>
        <p:nvSpPr>
          <p:cNvPr id="90" name="Shape 90"/>
          <p:cNvSpPr>
            <a:spLocks noGrp="1"/>
          </p:cNvSpPr>
          <p:nvPr>
            <p:ph type="body" idx="1"/>
          </p:nvPr>
        </p:nvSpPr>
        <p:spPr>
          <a:xfrm>
            <a:off x="646198" y="452880"/>
            <a:ext cx="9403923" cy="6489361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r>
              <a:t>Text úrovne 1</a:t>
            </a:r>
          </a:p>
          <a:p>
            <a:pPr lvl="1"/>
            <a:r>
              <a:t>Text úrovne 2</a:t>
            </a:r>
          </a:p>
          <a:p>
            <a:pPr lvl="2"/>
            <a:r>
              <a:t>Text úrovne 3</a:t>
            </a:r>
          </a:p>
          <a:p>
            <a:pPr lvl="3"/>
            <a:r>
              <a:t>Text úrovne 4</a:t>
            </a:r>
          </a:p>
          <a:p>
            <a:pPr lvl="4"/>
            <a:r>
              <a:t>Text úrovne 5</a:t>
            </a:r>
          </a:p>
        </p:txBody>
      </p:sp>
      <p:sp>
        <p:nvSpPr>
          <p:cNvPr id="91" name="Shape 91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8" name="image2.png"/>
          <p:cNvPicPr>
            <a:picLocks noChangeAspect="1"/>
          </p:cNvPicPr>
          <p:nvPr/>
        </p:nvPicPr>
        <p:blipFill>
          <a:blip r:embed="rId2">
            <a:extLst/>
          </a:blip>
          <a:srcRect l="3610"/>
          <a:stretch>
            <a:fillRect/>
          </a:stretch>
        </p:blipFill>
        <p:spPr>
          <a:xfrm>
            <a:off x="0" y="2669758"/>
            <a:ext cx="4036320" cy="4187523"/>
          </a:xfrm>
          <a:prstGeom prst="rect">
            <a:avLst/>
          </a:prstGeom>
          <a:ln w="12700">
            <a:miter lim="400000"/>
          </a:ln>
        </p:spPr>
      </p:pic>
      <p:pic>
        <p:nvPicPr>
          <p:cNvPr id="99" name="image3.png"/>
          <p:cNvPicPr>
            <a:picLocks noChangeAspect="1"/>
          </p:cNvPicPr>
          <p:nvPr/>
        </p:nvPicPr>
        <p:blipFill>
          <a:blip r:embed="rId3">
            <a:extLst/>
          </a:blip>
          <a:srcRect l="35647"/>
          <a:stretch>
            <a:fillRect/>
          </a:stretch>
        </p:blipFill>
        <p:spPr>
          <a:xfrm>
            <a:off x="-1" y="2892238"/>
            <a:ext cx="1521722" cy="2364842"/>
          </a:xfrm>
          <a:prstGeom prst="rect">
            <a:avLst/>
          </a:prstGeom>
          <a:ln w="12700">
            <a:miter lim="400000"/>
          </a:ln>
        </p:spPr>
      </p:pic>
      <p:sp>
        <p:nvSpPr>
          <p:cNvPr id="100" name="Shape 100"/>
          <p:cNvSpPr/>
          <p:nvPr/>
        </p:nvSpPr>
        <p:spPr>
          <a:xfrm>
            <a:off x="8609038" y="1676518"/>
            <a:ext cx="2818803" cy="2818803"/>
          </a:xfrm>
          <a:prstGeom prst="ellipse">
            <a:avLst/>
          </a:prstGeom>
          <a:gradFill>
            <a:gsLst>
              <a:gs pos="0">
                <a:srgbClr val="F8F7F3">
                  <a:alpha val="7000"/>
                </a:srgbClr>
              </a:gs>
              <a:gs pos="36000">
                <a:srgbClr val="F8F7F3">
                  <a:alpha val="6000"/>
                </a:srgbClr>
              </a:gs>
              <a:gs pos="69000">
                <a:srgbClr val="F8F7F3">
                  <a:alpha val="0"/>
                </a:srgbClr>
              </a:gs>
            </a:gsLst>
          </a:gradFill>
          <a:ln w="12700">
            <a:miter lim="400000"/>
          </a:ln>
          <a:effectLst>
            <a:outerShdw blurRad="38100" dist="25400" dir="5400000" rotWithShape="0">
              <a:srgbClr val="000000">
                <a:alpha val="45000"/>
              </a:srgbClr>
            </a:outerShdw>
          </a:effectLst>
        </p:spPr>
        <p:txBody>
          <a:bodyPr lIns="45718" tIns="45718" rIns="45718" bIns="45718"/>
          <a:lstStyle/>
          <a:p>
            <a:pPr>
              <a:defRPr>
                <a:latin typeface="+mj-lt"/>
                <a:ea typeface="+mj-ea"/>
                <a:cs typeface="+mj-cs"/>
                <a:sym typeface="Arial"/>
              </a:defRPr>
            </a:pPr>
            <a:endParaRPr/>
          </a:p>
        </p:txBody>
      </p:sp>
      <p:pic>
        <p:nvPicPr>
          <p:cNvPr id="101" name="image4.png"/>
          <p:cNvPicPr>
            <a:picLocks noChangeAspect="1"/>
          </p:cNvPicPr>
          <p:nvPr/>
        </p:nvPicPr>
        <p:blipFill>
          <a:blip r:embed="rId4">
            <a:extLst/>
          </a:blip>
          <a:srcRect t="28812"/>
          <a:stretch>
            <a:fillRect/>
          </a:stretch>
        </p:blipFill>
        <p:spPr>
          <a:xfrm>
            <a:off x="7999559" y="-1"/>
            <a:ext cx="1602721" cy="1140843"/>
          </a:xfrm>
          <a:prstGeom prst="rect">
            <a:avLst/>
          </a:prstGeom>
          <a:ln w="12700">
            <a:miter lim="400000"/>
          </a:ln>
        </p:spPr>
      </p:pic>
      <p:pic>
        <p:nvPicPr>
          <p:cNvPr id="102" name="image5.png"/>
          <p:cNvPicPr>
            <a:picLocks noChangeAspect="1"/>
          </p:cNvPicPr>
          <p:nvPr/>
        </p:nvPicPr>
        <p:blipFill>
          <a:blip r:embed="rId5">
            <a:extLst/>
          </a:blip>
          <a:srcRect b="23333"/>
          <a:stretch>
            <a:fillRect/>
          </a:stretch>
        </p:blipFill>
        <p:spPr>
          <a:xfrm>
            <a:off x="8609038" y="6095879"/>
            <a:ext cx="992882" cy="761402"/>
          </a:xfrm>
          <a:prstGeom prst="rect">
            <a:avLst/>
          </a:prstGeom>
          <a:ln w="12700">
            <a:miter lim="400000"/>
          </a:ln>
        </p:spPr>
      </p:pic>
      <p:sp>
        <p:nvSpPr>
          <p:cNvPr id="103" name="Shape 103"/>
          <p:cNvSpPr/>
          <p:nvPr/>
        </p:nvSpPr>
        <p:spPr>
          <a:xfrm>
            <a:off x="10437838" y="0"/>
            <a:ext cx="685082" cy="1142280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  <a:effectLst>
            <a:outerShdw blurRad="38100" dist="25400" dir="5400000" rotWithShape="0">
              <a:srgbClr val="000000">
                <a:alpha val="45000"/>
              </a:srgbClr>
            </a:outerShdw>
          </a:effectLst>
        </p:spPr>
        <p:txBody>
          <a:bodyPr lIns="45718" tIns="45718" rIns="45718" bIns="45718"/>
          <a:lstStyle/>
          <a:p>
            <a:pPr>
              <a:defRPr>
                <a:latin typeface="+mj-lt"/>
                <a:ea typeface="+mj-ea"/>
                <a:cs typeface="+mj-cs"/>
                <a:sym typeface="Arial"/>
              </a:defRPr>
            </a:pPr>
            <a:endParaRPr/>
          </a:p>
        </p:txBody>
      </p:sp>
      <p:sp>
        <p:nvSpPr>
          <p:cNvPr id="104" name="Shape 104"/>
          <p:cNvSpPr>
            <a:spLocks noGrp="1"/>
          </p:cNvSpPr>
          <p:nvPr>
            <p:ph type="title"/>
          </p:nvPr>
        </p:nvSpPr>
        <p:spPr>
          <a:xfrm>
            <a:off x="646198" y="452880"/>
            <a:ext cx="9403923" cy="1399680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Text názvu</a:t>
            </a:r>
          </a:p>
        </p:txBody>
      </p:sp>
      <p:sp>
        <p:nvSpPr>
          <p:cNvPr id="105" name="Shape 105"/>
          <p:cNvSpPr>
            <a:spLocks noGrp="1"/>
          </p:cNvSpPr>
          <p:nvPr>
            <p:ph type="body" sz="quarter" idx="1"/>
          </p:nvPr>
        </p:nvSpPr>
        <p:spPr>
          <a:xfrm>
            <a:off x="1103399" y="2053078"/>
            <a:ext cx="4365362" cy="2000522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Text úrovne 1</a:t>
            </a:r>
          </a:p>
          <a:p>
            <a:pPr lvl="1"/>
            <a:r>
              <a:t>Text úrovne 2</a:t>
            </a:r>
          </a:p>
          <a:p>
            <a:pPr lvl="2"/>
            <a:r>
              <a:t>Text úrovne 3</a:t>
            </a:r>
          </a:p>
          <a:p>
            <a:pPr lvl="3"/>
            <a:r>
              <a:t>Text úrovne 4</a:t>
            </a:r>
          </a:p>
          <a:p>
            <a:pPr lvl="4"/>
            <a:r>
              <a:t>Text úrovne 5</a:t>
            </a:r>
          </a:p>
        </p:txBody>
      </p:sp>
      <p:sp>
        <p:nvSpPr>
          <p:cNvPr id="106" name="Shape 106"/>
          <p:cNvSpPr>
            <a:spLocks noGrp="1"/>
          </p:cNvSpPr>
          <p:nvPr>
            <p:ph type="body" sz="half" idx="13"/>
          </p:nvPr>
        </p:nvSpPr>
        <p:spPr>
          <a:xfrm>
            <a:off x="5687278" y="2053078"/>
            <a:ext cx="4365362" cy="4194722"/>
          </a:xfrm>
          <a:prstGeom prst="rect">
            <a:avLst/>
          </a:prstGeom>
        </p:spPr>
        <p:txBody>
          <a:bodyPr>
            <a:normAutofit/>
          </a:bodyPr>
          <a:lstStyle/>
          <a:p>
            <a:pPr>
              <a:defRPr spc="-100"/>
            </a:pPr>
            <a:endParaRPr/>
          </a:p>
        </p:txBody>
      </p:sp>
      <p:sp>
        <p:nvSpPr>
          <p:cNvPr id="107" name="Shape 107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4" name="image2.png"/>
          <p:cNvPicPr>
            <a:picLocks noChangeAspect="1"/>
          </p:cNvPicPr>
          <p:nvPr/>
        </p:nvPicPr>
        <p:blipFill>
          <a:blip r:embed="rId2">
            <a:extLst/>
          </a:blip>
          <a:srcRect l="3610"/>
          <a:stretch>
            <a:fillRect/>
          </a:stretch>
        </p:blipFill>
        <p:spPr>
          <a:xfrm>
            <a:off x="0" y="2669758"/>
            <a:ext cx="4036320" cy="4187523"/>
          </a:xfrm>
          <a:prstGeom prst="rect">
            <a:avLst/>
          </a:prstGeom>
          <a:ln w="12700">
            <a:miter lim="400000"/>
          </a:ln>
        </p:spPr>
      </p:pic>
      <p:pic>
        <p:nvPicPr>
          <p:cNvPr id="115" name="image3.png"/>
          <p:cNvPicPr>
            <a:picLocks noChangeAspect="1"/>
          </p:cNvPicPr>
          <p:nvPr/>
        </p:nvPicPr>
        <p:blipFill>
          <a:blip r:embed="rId3">
            <a:extLst/>
          </a:blip>
          <a:srcRect l="35647"/>
          <a:stretch>
            <a:fillRect/>
          </a:stretch>
        </p:blipFill>
        <p:spPr>
          <a:xfrm>
            <a:off x="-1" y="2892238"/>
            <a:ext cx="1521722" cy="2364842"/>
          </a:xfrm>
          <a:prstGeom prst="rect">
            <a:avLst/>
          </a:prstGeom>
          <a:ln w="12700">
            <a:miter lim="400000"/>
          </a:ln>
        </p:spPr>
      </p:pic>
      <p:sp>
        <p:nvSpPr>
          <p:cNvPr id="116" name="Shape 116"/>
          <p:cNvSpPr/>
          <p:nvPr/>
        </p:nvSpPr>
        <p:spPr>
          <a:xfrm>
            <a:off x="8609038" y="1676518"/>
            <a:ext cx="2818803" cy="2818803"/>
          </a:xfrm>
          <a:prstGeom prst="ellipse">
            <a:avLst/>
          </a:prstGeom>
          <a:gradFill>
            <a:gsLst>
              <a:gs pos="0">
                <a:srgbClr val="F8F7F3">
                  <a:alpha val="7000"/>
                </a:srgbClr>
              </a:gs>
              <a:gs pos="36000">
                <a:srgbClr val="F8F7F3">
                  <a:alpha val="6000"/>
                </a:srgbClr>
              </a:gs>
              <a:gs pos="69000">
                <a:srgbClr val="F8F7F3">
                  <a:alpha val="0"/>
                </a:srgbClr>
              </a:gs>
            </a:gsLst>
          </a:gradFill>
          <a:ln w="12700">
            <a:miter lim="400000"/>
          </a:ln>
          <a:effectLst>
            <a:outerShdw blurRad="38100" dist="25400" dir="5400000" rotWithShape="0">
              <a:srgbClr val="000000">
                <a:alpha val="45000"/>
              </a:srgbClr>
            </a:outerShdw>
          </a:effectLst>
        </p:spPr>
        <p:txBody>
          <a:bodyPr lIns="45718" tIns="45718" rIns="45718" bIns="45718"/>
          <a:lstStyle/>
          <a:p>
            <a:pPr>
              <a:defRPr>
                <a:latin typeface="+mj-lt"/>
                <a:ea typeface="+mj-ea"/>
                <a:cs typeface="+mj-cs"/>
                <a:sym typeface="Arial"/>
              </a:defRPr>
            </a:pPr>
            <a:endParaRPr/>
          </a:p>
        </p:txBody>
      </p:sp>
      <p:pic>
        <p:nvPicPr>
          <p:cNvPr id="117" name="image4.png"/>
          <p:cNvPicPr>
            <a:picLocks noChangeAspect="1"/>
          </p:cNvPicPr>
          <p:nvPr/>
        </p:nvPicPr>
        <p:blipFill>
          <a:blip r:embed="rId4">
            <a:extLst/>
          </a:blip>
          <a:srcRect t="28812"/>
          <a:stretch>
            <a:fillRect/>
          </a:stretch>
        </p:blipFill>
        <p:spPr>
          <a:xfrm>
            <a:off x="7999559" y="-1"/>
            <a:ext cx="1602721" cy="1140843"/>
          </a:xfrm>
          <a:prstGeom prst="rect">
            <a:avLst/>
          </a:prstGeom>
          <a:ln w="12700">
            <a:miter lim="400000"/>
          </a:ln>
        </p:spPr>
      </p:pic>
      <p:pic>
        <p:nvPicPr>
          <p:cNvPr id="118" name="image5.png"/>
          <p:cNvPicPr>
            <a:picLocks noChangeAspect="1"/>
          </p:cNvPicPr>
          <p:nvPr/>
        </p:nvPicPr>
        <p:blipFill>
          <a:blip r:embed="rId5">
            <a:extLst/>
          </a:blip>
          <a:srcRect b="23333"/>
          <a:stretch>
            <a:fillRect/>
          </a:stretch>
        </p:blipFill>
        <p:spPr>
          <a:xfrm>
            <a:off x="8609038" y="6095879"/>
            <a:ext cx="992882" cy="761402"/>
          </a:xfrm>
          <a:prstGeom prst="rect">
            <a:avLst/>
          </a:prstGeom>
          <a:ln w="12700">
            <a:miter lim="400000"/>
          </a:ln>
        </p:spPr>
      </p:pic>
      <p:sp>
        <p:nvSpPr>
          <p:cNvPr id="119" name="Shape 119"/>
          <p:cNvSpPr/>
          <p:nvPr/>
        </p:nvSpPr>
        <p:spPr>
          <a:xfrm>
            <a:off x="10437838" y="0"/>
            <a:ext cx="685082" cy="1142280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  <a:effectLst>
            <a:outerShdw blurRad="38100" dist="25400" dir="5400000" rotWithShape="0">
              <a:srgbClr val="000000">
                <a:alpha val="45000"/>
              </a:srgbClr>
            </a:outerShdw>
          </a:effectLst>
        </p:spPr>
        <p:txBody>
          <a:bodyPr lIns="45718" tIns="45718" rIns="45718" bIns="45718"/>
          <a:lstStyle/>
          <a:p>
            <a:pPr>
              <a:defRPr>
                <a:latin typeface="+mj-lt"/>
                <a:ea typeface="+mj-ea"/>
                <a:cs typeface="+mj-cs"/>
                <a:sym typeface="Arial"/>
              </a:defRPr>
            </a:pPr>
            <a:endParaRPr/>
          </a:p>
        </p:txBody>
      </p:sp>
      <p:sp>
        <p:nvSpPr>
          <p:cNvPr id="120" name="Shape 120"/>
          <p:cNvSpPr>
            <a:spLocks noGrp="1"/>
          </p:cNvSpPr>
          <p:nvPr>
            <p:ph type="title"/>
          </p:nvPr>
        </p:nvSpPr>
        <p:spPr>
          <a:xfrm>
            <a:off x="646198" y="452880"/>
            <a:ext cx="9403923" cy="1399680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Text názvu</a:t>
            </a:r>
          </a:p>
        </p:txBody>
      </p:sp>
      <p:sp>
        <p:nvSpPr>
          <p:cNvPr id="121" name="Shape 121"/>
          <p:cNvSpPr>
            <a:spLocks noGrp="1"/>
          </p:cNvSpPr>
          <p:nvPr>
            <p:ph type="body" sz="half" idx="1"/>
          </p:nvPr>
        </p:nvSpPr>
        <p:spPr>
          <a:xfrm>
            <a:off x="1103399" y="2053078"/>
            <a:ext cx="4365362" cy="4194723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Text úrovne 1</a:t>
            </a:r>
          </a:p>
          <a:p>
            <a:pPr lvl="1"/>
            <a:r>
              <a:t>Text úrovne 2</a:t>
            </a:r>
          </a:p>
          <a:p>
            <a:pPr lvl="2"/>
            <a:r>
              <a:t>Text úrovne 3</a:t>
            </a:r>
          </a:p>
          <a:p>
            <a:pPr lvl="3"/>
            <a:r>
              <a:t>Text úrovne 4</a:t>
            </a:r>
          </a:p>
          <a:p>
            <a:pPr lvl="4"/>
            <a:r>
              <a:t>Text úrovne 5</a:t>
            </a:r>
          </a:p>
        </p:txBody>
      </p:sp>
      <p:sp>
        <p:nvSpPr>
          <p:cNvPr id="122" name="Shape 122"/>
          <p:cNvSpPr>
            <a:spLocks noGrp="1"/>
          </p:cNvSpPr>
          <p:nvPr>
            <p:ph type="body" sz="quarter" idx="13"/>
          </p:nvPr>
        </p:nvSpPr>
        <p:spPr>
          <a:xfrm>
            <a:off x="5687278" y="4244040"/>
            <a:ext cx="4365362" cy="2000521"/>
          </a:xfrm>
          <a:prstGeom prst="rect">
            <a:avLst/>
          </a:prstGeom>
        </p:spPr>
        <p:txBody>
          <a:bodyPr>
            <a:normAutofit/>
          </a:bodyPr>
          <a:lstStyle/>
          <a:p>
            <a:pPr>
              <a:defRPr spc="-100"/>
            </a:pPr>
            <a:endParaRPr/>
          </a:p>
        </p:txBody>
      </p:sp>
      <p:sp>
        <p:nvSpPr>
          <p:cNvPr id="123" name="Shape 123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0" name="image2.png"/>
          <p:cNvPicPr>
            <a:picLocks noChangeAspect="1"/>
          </p:cNvPicPr>
          <p:nvPr/>
        </p:nvPicPr>
        <p:blipFill>
          <a:blip r:embed="rId2">
            <a:extLst/>
          </a:blip>
          <a:srcRect l="3610"/>
          <a:stretch>
            <a:fillRect/>
          </a:stretch>
        </p:blipFill>
        <p:spPr>
          <a:xfrm>
            <a:off x="0" y="2669758"/>
            <a:ext cx="4036320" cy="4187523"/>
          </a:xfrm>
          <a:prstGeom prst="rect">
            <a:avLst/>
          </a:prstGeom>
          <a:ln w="12700">
            <a:miter lim="400000"/>
          </a:ln>
        </p:spPr>
      </p:pic>
      <p:pic>
        <p:nvPicPr>
          <p:cNvPr id="131" name="image3.png"/>
          <p:cNvPicPr>
            <a:picLocks noChangeAspect="1"/>
          </p:cNvPicPr>
          <p:nvPr/>
        </p:nvPicPr>
        <p:blipFill>
          <a:blip r:embed="rId3">
            <a:extLst/>
          </a:blip>
          <a:srcRect l="35647"/>
          <a:stretch>
            <a:fillRect/>
          </a:stretch>
        </p:blipFill>
        <p:spPr>
          <a:xfrm>
            <a:off x="-1" y="2892238"/>
            <a:ext cx="1521722" cy="2364842"/>
          </a:xfrm>
          <a:prstGeom prst="rect">
            <a:avLst/>
          </a:prstGeom>
          <a:ln w="12700">
            <a:miter lim="400000"/>
          </a:ln>
        </p:spPr>
      </p:pic>
      <p:sp>
        <p:nvSpPr>
          <p:cNvPr id="132" name="Shape 132"/>
          <p:cNvSpPr/>
          <p:nvPr/>
        </p:nvSpPr>
        <p:spPr>
          <a:xfrm>
            <a:off x="8609038" y="1676518"/>
            <a:ext cx="2818803" cy="2818803"/>
          </a:xfrm>
          <a:prstGeom prst="ellipse">
            <a:avLst/>
          </a:prstGeom>
          <a:gradFill>
            <a:gsLst>
              <a:gs pos="0">
                <a:srgbClr val="F8F7F3">
                  <a:alpha val="7000"/>
                </a:srgbClr>
              </a:gs>
              <a:gs pos="36000">
                <a:srgbClr val="F8F7F3">
                  <a:alpha val="6000"/>
                </a:srgbClr>
              </a:gs>
              <a:gs pos="69000">
                <a:srgbClr val="F8F7F3">
                  <a:alpha val="0"/>
                </a:srgbClr>
              </a:gs>
            </a:gsLst>
          </a:gradFill>
          <a:ln w="12700">
            <a:miter lim="400000"/>
          </a:ln>
          <a:effectLst>
            <a:outerShdw blurRad="38100" dist="25400" dir="5400000" rotWithShape="0">
              <a:srgbClr val="000000">
                <a:alpha val="45000"/>
              </a:srgbClr>
            </a:outerShdw>
          </a:effectLst>
        </p:spPr>
        <p:txBody>
          <a:bodyPr lIns="45718" tIns="45718" rIns="45718" bIns="45718"/>
          <a:lstStyle/>
          <a:p>
            <a:pPr>
              <a:defRPr>
                <a:latin typeface="+mj-lt"/>
                <a:ea typeface="+mj-ea"/>
                <a:cs typeface="+mj-cs"/>
                <a:sym typeface="Arial"/>
              </a:defRPr>
            </a:pPr>
            <a:endParaRPr/>
          </a:p>
        </p:txBody>
      </p:sp>
      <p:pic>
        <p:nvPicPr>
          <p:cNvPr id="133" name="image4.png"/>
          <p:cNvPicPr>
            <a:picLocks noChangeAspect="1"/>
          </p:cNvPicPr>
          <p:nvPr/>
        </p:nvPicPr>
        <p:blipFill>
          <a:blip r:embed="rId4">
            <a:extLst/>
          </a:blip>
          <a:srcRect t="28812"/>
          <a:stretch>
            <a:fillRect/>
          </a:stretch>
        </p:blipFill>
        <p:spPr>
          <a:xfrm>
            <a:off x="7999559" y="-1"/>
            <a:ext cx="1602721" cy="1140843"/>
          </a:xfrm>
          <a:prstGeom prst="rect">
            <a:avLst/>
          </a:prstGeom>
          <a:ln w="12700">
            <a:miter lim="400000"/>
          </a:ln>
        </p:spPr>
      </p:pic>
      <p:pic>
        <p:nvPicPr>
          <p:cNvPr id="134" name="image5.png"/>
          <p:cNvPicPr>
            <a:picLocks noChangeAspect="1"/>
          </p:cNvPicPr>
          <p:nvPr/>
        </p:nvPicPr>
        <p:blipFill>
          <a:blip r:embed="rId5">
            <a:extLst/>
          </a:blip>
          <a:srcRect b="23333"/>
          <a:stretch>
            <a:fillRect/>
          </a:stretch>
        </p:blipFill>
        <p:spPr>
          <a:xfrm>
            <a:off x="8609038" y="6095879"/>
            <a:ext cx="992882" cy="761402"/>
          </a:xfrm>
          <a:prstGeom prst="rect">
            <a:avLst/>
          </a:prstGeom>
          <a:ln w="12700">
            <a:miter lim="400000"/>
          </a:ln>
        </p:spPr>
      </p:pic>
      <p:sp>
        <p:nvSpPr>
          <p:cNvPr id="135" name="Shape 135"/>
          <p:cNvSpPr/>
          <p:nvPr/>
        </p:nvSpPr>
        <p:spPr>
          <a:xfrm>
            <a:off x="10437838" y="0"/>
            <a:ext cx="685082" cy="1142280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  <a:effectLst>
            <a:outerShdw blurRad="38100" dist="25400" dir="5400000" rotWithShape="0">
              <a:srgbClr val="000000">
                <a:alpha val="45000"/>
              </a:srgbClr>
            </a:outerShdw>
          </a:effectLst>
        </p:spPr>
        <p:txBody>
          <a:bodyPr lIns="45718" tIns="45718" rIns="45718" bIns="45718"/>
          <a:lstStyle/>
          <a:p>
            <a:pPr>
              <a:defRPr>
                <a:latin typeface="+mj-lt"/>
                <a:ea typeface="+mj-ea"/>
                <a:cs typeface="+mj-cs"/>
                <a:sym typeface="Arial"/>
              </a:defRPr>
            </a:pPr>
            <a:endParaRPr/>
          </a:p>
        </p:txBody>
      </p:sp>
      <p:sp>
        <p:nvSpPr>
          <p:cNvPr id="136" name="Shape 136"/>
          <p:cNvSpPr>
            <a:spLocks noGrp="1"/>
          </p:cNvSpPr>
          <p:nvPr>
            <p:ph type="title"/>
          </p:nvPr>
        </p:nvSpPr>
        <p:spPr>
          <a:xfrm>
            <a:off x="646198" y="452880"/>
            <a:ext cx="9403923" cy="1399680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Text názvu</a:t>
            </a:r>
          </a:p>
        </p:txBody>
      </p:sp>
      <p:sp>
        <p:nvSpPr>
          <p:cNvPr id="137" name="Shape 137"/>
          <p:cNvSpPr>
            <a:spLocks noGrp="1"/>
          </p:cNvSpPr>
          <p:nvPr>
            <p:ph type="body" sz="quarter" idx="1"/>
          </p:nvPr>
        </p:nvSpPr>
        <p:spPr>
          <a:xfrm>
            <a:off x="1103399" y="2053078"/>
            <a:ext cx="4365362" cy="2000522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Text úrovne 1</a:t>
            </a:r>
          </a:p>
          <a:p>
            <a:pPr lvl="1"/>
            <a:r>
              <a:t>Text úrovne 2</a:t>
            </a:r>
          </a:p>
          <a:p>
            <a:pPr lvl="2"/>
            <a:r>
              <a:t>Text úrovne 3</a:t>
            </a:r>
          </a:p>
          <a:p>
            <a:pPr lvl="3"/>
            <a:r>
              <a:t>Text úrovne 4</a:t>
            </a:r>
          </a:p>
          <a:p>
            <a:pPr lvl="4"/>
            <a:r>
              <a:t>Text úrovne 5</a:t>
            </a:r>
          </a:p>
        </p:txBody>
      </p:sp>
      <p:sp>
        <p:nvSpPr>
          <p:cNvPr id="138" name="Shape 138"/>
          <p:cNvSpPr>
            <a:spLocks noGrp="1"/>
          </p:cNvSpPr>
          <p:nvPr>
            <p:ph type="body" sz="half" idx="13"/>
          </p:nvPr>
        </p:nvSpPr>
        <p:spPr>
          <a:xfrm>
            <a:off x="1103400" y="4244040"/>
            <a:ext cx="8946000" cy="2000521"/>
          </a:xfrm>
          <a:prstGeom prst="rect">
            <a:avLst/>
          </a:prstGeom>
        </p:spPr>
        <p:txBody>
          <a:bodyPr>
            <a:normAutofit/>
          </a:bodyPr>
          <a:lstStyle/>
          <a:p>
            <a:pPr>
              <a:defRPr spc="-100"/>
            </a:pPr>
            <a:endParaRPr/>
          </a:p>
        </p:txBody>
      </p:sp>
      <p:sp>
        <p:nvSpPr>
          <p:cNvPr id="139" name="Shape 139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6" name="image2.png"/>
          <p:cNvPicPr>
            <a:picLocks noChangeAspect="1"/>
          </p:cNvPicPr>
          <p:nvPr/>
        </p:nvPicPr>
        <p:blipFill>
          <a:blip r:embed="rId2">
            <a:extLst/>
          </a:blip>
          <a:srcRect l="3610"/>
          <a:stretch>
            <a:fillRect/>
          </a:stretch>
        </p:blipFill>
        <p:spPr>
          <a:xfrm>
            <a:off x="0" y="2669758"/>
            <a:ext cx="4036320" cy="4187523"/>
          </a:xfrm>
          <a:prstGeom prst="rect">
            <a:avLst/>
          </a:prstGeom>
          <a:ln w="12700">
            <a:miter lim="400000"/>
          </a:ln>
        </p:spPr>
      </p:pic>
      <p:pic>
        <p:nvPicPr>
          <p:cNvPr id="147" name="image3.png"/>
          <p:cNvPicPr>
            <a:picLocks noChangeAspect="1"/>
          </p:cNvPicPr>
          <p:nvPr/>
        </p:nvPicPr>
        <p:blipFill>
          <a:blip r:embed="rId3">
            <a:extLst/>
          </a:blip>
          <a:srcRect l="35647"/>
          <a:stretch>
            <a:fillRect/>
          </a:stretch>
        </p:blipFill>
        <p:spPr>
          <a:xfrm>
            <a:off x="-1" y="2892238"/>
            <a:ext cx="1521722" cy="2364842"/>
          </a:xfrm>
          <a:prstGeom prst="rect">
            <a:avLst/>
          </a:prstGeom>
          <a:ln w="12700">
            <a:miter lim="400000"/>
          </a:ln>
        </p:spPr>
      </p:pic>
      <p:sp>
        <p:nvSpPr>
          <p:cNvPr id="148" name="Shape 148"/>
          <p:cNvSpPr/>
          <p:nvPr/>
        </p:nvSpPr>
        <p:spPr>
          <a:xfrm>
            <a:off x="8609038" y="1676518"/>
            <a:ext cx="2818803" cy="2818803"/>
          </a:xfrm>
          <a:prstGeom prst="ellipse">
            <a:avLst/>
          </a:prstGeom>
          <a:gradFill>
            <a:gsLst>
              <a:gs pos="0">
                <a:srgbClr val="F8F7F3">
                  <a:alpha val="7000"/>
                </a:srgbClr>
              </a:gs>
              <a:gs pos="36000">
                <a:srgbClr val="F8F7F3">
                  <a:alpha val="6000"/>
                </a:srgbClr>
              </a:gs>
              <a:gs pos="69000">
                <a:srgbClr val="F8F7F3">
                  <a:alpha val="0"/>
                </a:srgbClr>
              </a:gs>
            </a:gsLst>
          </a:gradFill>
          <a:ln w="12700">
            <a:miter lim="400000"/>
          </a:ln>
          <a:effectLst>
            <a:outerShdw blurRad="38100" dist="25400" dir="5400000" rotWithShape="0">
              <a:srgbClr val="000000">
                <a:alpha val="45000"/>
              </a:srgbClr>
            </a:outerShdw>
          </a:effectLst>
        </p:spPr>
        <p:txBody>
          <a:bodyPr lIns="45718" tIns="45718" rIns="45718" bIns="45718"/>
          <a:lstStyle/>
          <a:p>
            <a:pPr>
              <a:defRPr>
                <a:latin typeface="+mj-lt"/>
                <a:ea typeface="+mj-ea"/>
                <a:cs typeface="+mj-cs"/>
                <a:sym typeface="Arial"/>
              </a:defRPr>
            </a:pPr>
            <a:endParaRPr/>
          </a:p>
        </p:txBody>
      </p:sp>
      <p:pic>
        <p:nvPicPr>
          <p:cNvPr id="149" name="image4.png"/>
          <p:cNvPicPr>
            <a:picLocks noChangeAspect="1"/>
          </p:cNvPicPr>
          <p:nvPr/>
        </p:nvPicPr>
        <p:blipFill>
          <a:blip r:embed="rId4">
            <a:extLst/>
          </a:blip>
          <a:srcRect t="28812"/>
          <a:stretch>
            <a:fillRect/>
          </a:stretch>
        </p:blipFill>
        <p:spPr>
          <a:xfrm>
            <a:off x="7999559" y="-1"/>
            <a:ext cx="1602721" cy="1140843"/>
          </a:xfrm>
          <a:prstGeom prst="rect">
            <a:avLst/>
          </a:prstGeom>
          <a:ln w="12700">
            <a:miter lim="400000"/>
          </a:ln>
        </p:spPr>
      </p:pic>
      <p:pic>
        <p:nvPicPr>
          <p:cNvPr id="150" name="image5.png"/>
          <p:cNvPicPr>
            <a:picLocks noChangeAspect="1"/>
          </p:cNvPicPr>
          <p:nvPr/>
        </p:nvPicPr>
        <p:blipFill>
          <a:blip r:embed="rId5">
            <a:extLst/>
          </a:blip>
          <a:srcRect b="23333"/>
          <a:stretch>
            <a:fillRect/>
          </a:stretch>
        </p:blipFill>
        <p:spPr>
          <a:xfrm>
            <a:off x="8609038" y="6095879"/>
            <a:ext cx="992882" cy="761402"/>
          </a:xfrm>
          <a:prstGeom prst="rect">
            <a:avLst/>
          </a:prstGeom>
          <a:ln w="12700">
            <a:miter lim="400000"/>
          </a:ln>
        </p:spPr>
      </p:pic>
      <p:sp>
        <p:nvSpPr>
          <p:cNvPr id="151" name="Shape 151"/>
          <p:cNvSpPr/>
          <p:nvPr/>
        </p:nvSpPr>
        <p:spPr>
          <a:xfrm>
            <a:off x="10437838" y="0"/>
            <a:ext cx="685082" cy="1142280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  <a:effectLst>
            <a:outerShdw blurRad="38100" dist="25400" dir="5400000" rotWithShape="0">
              <a:srgbClr val="000000">
                <a:alpha val="45000"/>
              </a:srgbClr>
            </a:outerShdw>
          </a:effectLst>
        </p:spPr>
        <p:txBody>
          <a:bodyPr lIns="45718" tIns="45718" rIns="45718" bIns="45718"/>
          <a:lstStyle/>
          <a:p>
            <a:pPr>
              <a:defRPr>
                <a:latin typeface="+mj-lt"/>
                <a:ea typeface="+mj-ea"/>
                <a:cs typeface="+mj-cs"/>
                <a:sym typeface="Arial"/>
              </a:defRPr>
            </a:pPr>
            <a:endParaRPr/>
          </a:p>
        </p:txBody>
      </p:sp>
      <p:sp>
        <p:nvSpPr>
          <p:cNvPr id="152" name="Shape 152"/>
          <p:cNvSpPr>
            <a:spLocks noGrp="1"/>
          </p:cNvSpPr>
          <p:nvPr>
            <p:ph type="title"/>
          </p:nvPr>
        </p:nvSpPr>
        <p:spPr>
          <a:xfrm>
            <a:off x="646198" y="452880"/>
            <a:ext cx="9403923" cy="1399680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Text názvu</a:t>
            </a:r>
          </a:p>
        </p:txBody>
      </p:sp>
      <p:sp>
        <p:nvSpPr>
          <p:cNvPr id="153" name="Shape 153"/>
          <p:cNvSpPr>
            <a:spLocks noGrp="1"/>
          </p:cNvSpPr>
          <p:nvPr>
            <p:ph type="body" sz="half" idx="1"/>
          </p:nvPr>
        </p:nvSpPr>
        <p:spPr>
          <a:xfrm>
            <a:off x="1103399" y="2053078"/>
            <a:ext cx="8946002" cy="2000522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Text úrovne 1</a:t>
            </a:r>
          </a:p>
          <a:p>
            <a:pPr lvl="1"/>
            <a:r>
              <a:t>Text úrovne 2</a:t>
            </a:r>
          </a:p>
          <a:p>
            <a:pPr lvl="2"/>
            <a:r>
              <a:t>Text úrovne 3</a:t>
            </a:r>
          </a:p>
          <a:p>
            <a:pPr lvl="3"/>
            <a:r>
              <a:t>Text úrovne 4</a:t>
            </a:r>
          </a:p>
          <a:p>
            <a:pPr lvl="4"/>
            <a:r>
              <a:t>Text úrovne 5</a:t>
            </a:r>
          </a:p>
        </p:txBody>
      </p:sp>
      <p:sp>
        <p:nvSpPr>
          <p:cNvPr id="154" name="Shape 154"/>
          <p:cNvSpPr>
            <a:spLocks noGrp="1"/>
          </p:cNvSpPr>
          <p:nvPr>
            <p:ph type="body" sz="half" idx="13"/>
          </p:nvPr>
        </p:nvSpPr>
        <p:spPr>
          <a:xfrm>
            <a:off x="1103400" y="4244040"/>
            <a:ext cx="8946000" cy="2000521"/>
          </a:xfrm>
          <a:prstGeom prst="rect">
            <a:avLst/>
          </a:prstGeom>
        </p:spPr>
        <p:txBody>
          <a:bodyPr>
            <a:normAutofit/>
          </a:bodyPr>
          <a:lstStyle/>
          <a:p>
            <a:pPr>
              <a:defRPr spc="-100"/>
            </a:pPr>
            <a:endParaRPr/>
          </a:p>
        </p:txBody>
      </p:sp>
      <p:sp>
        <p:nvSpPr>
          <p:cNvPr id="155" name="Shape 155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2" name="image2.png"/>
          <p:cNvPicPr>
            <a:picLocks noChangeAspect="1"/>
          </p:cNvPicPr>
          <p:nvPr/>
        </p:nvPicPr>
        <p:blipFill>
          <a:blip r:embed="rId2">
            <a:extLst/>
          </a:blip>
          <a:srcRect l="3610"/>
          <a:stretch>
            <a:fillRect/>
          </a:stretch>
        </p:blipFill>
        <p:spPr>
          <a:xfrm>
            <a:off x="0" y="2669758"/>
            <a:ext cx="4036320" cy="4187523"/>
          </a:xfrm>
          <a:prstGeom prst="rect">
            <a:avLst/>
          </a:prstGeom>
          <a:ln w="12700">
            <a:miter lim="400000"/>
          </a:ln>
        </p:spPr>
      </p:pic>
      <p:pic>
        <p:nvPicPr>
          <p:cNvPr id="163" name="image3.png"/>
          <p:cNvPicPr>
            <a:picLocks noChangeAspect="1"/>
          </p:cNvPicPr>
          <p:nvPr/>
        </p:nvPicPr>
        <p:blipFill>
          <a:blip r:embed="rId3">
            <a:extLst/>
          </a:blip>
          <a:srcRect l="35647"/>
          <a:stretch>
            <a:fillRect/>
          </a:stretch>
        </p:blipFill>
        <p:spPr>
          <a:xfrm>
            <a:off x="-1" y="2892238"/>
            <a:ext cx="1521722" cy="2364842"/>
          </a:xfrm>
          <a:prstGeom prst="rect">
            <a:avLst/>
          </a:prstGeom>
          <a:ln w="12700">
            <a:miter lim="400000"/>
          </a:ln>
        </p:spPr>
      </p:pic>
      <p:sp>
        <p:nvSpPr>
          <p:cNvPr id="164" name="Shape 164"/>
          <p:cNvSpPr/>
          <p:nvPr/>
        </p:nvSpPr>
        <p:spPr>
          <a:xfrm>
            <a:off x="8609038" y="1676518"/>
            <a:ext cx="2818803" cy="2818803"/>
          </a:xfrm>
          <a:prstGeom prst="ellipse">
            <a:avLst/>
          </a:prstGeom>
          <a:gradFill>
            <a:gsLst>
              <a:gs pos="0">
                <a:srgbClr val="F8F7F3">
                  <a:alpha val="7000"/>
                </a:srgbClr>
              </a:gs>
              <a:gs pos="36000">
                <a:srgbClr val="F8F7F3">
                  <a:alpha val="6000"/>
                </a:srgbClr>
              </a:gs>
              <a:gs pos="69000">
                <a:srgbClr val="F8F7F3">
                  <a:alpha val="0"/>
                </a:srgbClr>
              </a:gs>
            </a:gsLst>
          </a:gradFill>
          <a:ln w="12700">
            <a:miter lim="400000"/>
          </a:ln>
          <a:effectLst>
            <a:outerShdw blurRad="38100" dist="25400" dir="5400000" rotWithShape="0">
              <a:srgbClr val="000000">
                <a:alpha val="45000"/>
              </a:srgbClr>
            </a:outerShdw>
          </a:effectLst>
        </p:spPr>
        <p:txBody>
          <a:bodyPr lIns="45718" tIns="45718" rIns="45718" bIns="45718"/>
          <a:lstStyle/>
          <a:p>
            <a:pPr>
              <a:defRPr>
                <a:latin typeface="+mj-lt"/>
                <a:ea typeface="+mj-ea"/>
                <a:cs typeface="+mj-cs"/>
                <a:sym typeface="Arial"/>
              </a:defRPr>
            </a:pPr>
            <a:endParaRPr/>
          </a:p>
        </p:txBody>
      </p:sp>
      <p:pic>
        <p:nvPicPr>
          <p:cNvPr id="165" name="image4.png"/>
          <p:cNvPicPr>
            <a:picLocks noChangeAspect="1"/>
          </p:cNvPicPr>
          <p:nvPr/>
        </p:nvPicPr>
        <p:blipFill>
          <a:blip r:embed="rId4">
            <a:extLst/>
          </a:blip>
          <a:srcRect t="28812"/>
          <a:stretch>
            <a:fillRect/>
          </a:stretch>
        </p:blipFill>
        <p:spPr>
          <a:xfrm>
            <a:off x="7999559" y="-1"/>
            <a:ext cx="1602721" cy="1140843"/>
          </a:xfrm>
          <a:prstGeom prst="rect">
            <a:avLst/>
          </a:prstGeom>
          <a:ln w="12700">
            <a:miter lim="400000"/>
          </a:ln>
        </p:spPr>
      </p:pic>
      <p:pic>
        <p:nvPicPr>
          <p:cNvPr id="166" name="image5.png"/>
          <p:cNvPicPr>
            <a:picLocks noChangeAspect="1"/>
          </p:cNvPicPr>
          <p:nvPr/>
        </p:nvPicPr>
        <p:blipFill>
          <a:blip r:embed="rId5">
            <a:extLst/>
          </a:blip>
          <a:srcRect b="23333"/>
          <a:stretch>
            <a:fillRect/>
          </a:stretch>
        </p:blipFill>
        <p:spPr>
          <a:xfrm>
            <a:off x="8609038" y="6095879"/>
            <a:ext cx="992882" cy="761402"/>
          </a:xfrm>
          <a:prstGeom prst="rect">
            <a:avLst/>
          </a:prstGeom>
          <a:ln w="12700">
            <a:miter lim="400000"/>
          </a:ln>
        </p:spPr>
      </p:pic>
      <p:sp>
        <p:nvSpPr>
          <p:cNvPr id="167" name="Shape 167"/>
          <p:cNvSpPr/>
          <p:nvPr/>
        </p:nvSpPr>
        <p:spPr>
          <a:xfrm>
            <a:off x="10437838" y="0"/>
            <a:ext cx="685082" cy="1142280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  <a:effectLst>
            <a:outerShdw blurRad="38100" dist="25400" dir="5400000" rotWithShape="0">
              <a:srgbClr val="000000">
                <a:alpha val="45000"/>
              </a:srgbClr>
            </a:outerShdw>
          </a:effectLst>
        </p:spPr>
        <p:txBody>
          <a:bodyPr lIns="45718" tIns="45718" rIns="45718" bIns="45718"/>
          <a:lstStyle/>
          <a:p>
            <a:pPr>
              <a:defRPr>
                <a:latin typeface="+mj-lt"/>
                <a:ea typeface="+mj-ea"/>
                <a:cs typeface="+mj-cs"/>
                <a:sym typeface="Arial"/>
              </a:defRPr>
            </a:pPr>
            <a:endParaRPr/>
          </a:p>
        </p:txBody>
      </p:sp>
      <p:sp>
        <p:nvSpPr>
          <p:cNvPr id="168" name="Shape 168"/>
          <p:cNvSpPr>
            <a:spLocks noGrp="1"/>
          </p:cNvSpPr>
          <p:nvPr>
            <p:ph type="title"/>
          </p:nvPr>
        </p:nvSpPr>
        <p:spPr>
          <a:xfrm>
            <a:off x="646198" y="452880"/>
            <a:ext cx="9403923" cy="1399680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Text názvu</a:t>
            </a:r>
          </a:p>
        </p:txBody>
      </p:sp>
      <p:sp>
        <p:nvSpPr>
          <p:cNvPr id="169" name="Shape 169"/>
          <p:cNvSpPr>
            <a:spLocks noGrp="1"/>
          </p:cNvSpPr>
          <p:nvPr>
            <p:ph type="body" sz="quarter" idx="1"/>
          </p:nvPr>
        </p:nvSpPr>
        <p:spPr>
          <a:xfrm>
            <a:off x="1103399" y="2053078"/>
            <a:ext cx="4365362" cy="2000522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Text úrovne 1</a:t>
            </a:r>
          </a:p>
          <a:p>
            <a:pPr lvl="1"/>
            <a:r>
              <a:t>Text úrovne 2</a:t>
            </a:r>
          </a:p>
          <a:p>
            <a:pPr lvl="2"/>
            <a:r>
              <a:t>Text úrovne 3</a:t>
            </a:r>
          </a:p>
          <a:p>
            <a:pPr lvl="3"/>
            <a:r>
              <a:t>Text úrovne 4</a:t>
            </a:r>
          </a:p>
          <a:p>
            <a:pPr lvl="4"/>
            <a:r>
              <a:t>Text úrovne 5</a:t>
            </a:r>
          </a:p>
        </p:txBody>
      </p:sp>
      <p:sp>
        <p:nvSpPr>
          <p:cNvPr id="170" name="Shape 170"/>
          <p:cNvSpPr>
            <a:spLocks noGrp="1"/>
          </p:cNvSpPr>
          <p:nvPr>
            <p:ph type="body" sz="quarter" idx="13"/>
          </p:nvPr>
        </p:nvSpPr>
        <p:spPr>
          <a:xfrm>
            <a:off x="1103400" y="4244040"/>
            <a:ext cx="4365360" cy="2000521"/>
          </a:xfrm>
          <a:prstGeom prst="rect">
            <a:avLst/>
          </a:prstGeom>
        </p:spPr>
        <p:txBody>
          <a:bodyPr>
            <a:normAutofit/>
          </a:bodyPr>
          <a:lstStyle/>
          <a:p>
            <a:pPr>
              <a:defRPr spc="-100"/>
            </a:pPr>
            <a:endParaRPr/>
          </a:p>
        </p:txBody>
      </p:sp>
      <p:sp>
        <p:nvSpPr>
          <p:cNvPr id="171" name="Shape 171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image" Target="../media/image5.png"/><Relationship Id="rId21" Type="http://schemas.openxmlformats.org/officeDocument/2006/relationships/slideLayout" Target="../slideLayouts/slideLayout21.xml"/><Relationship Id="rId34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image" Target="../media/image3.pn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image" Target="../media/image1.png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2.png"/>
          <p:cNvPicPr>
            <a:picLocks noChangeAspect="1"/>
          </p:cNvPicPr>
          <p:nvPr/>
        </p:nvPicPr>
        <p:blipFill>
          <a:blip r:embed="rId36">
            <a:extLst/>
          </a:blip>
          <a:srcRect l="3610"/>
          <a:stretch>
            <a:fillRect/>
          </a:stretch>
        </p:blipFill>
        <p:spPr>
          <a:xfrm>
            <a:off x="0" y="2669758"/>
            <a:ext cx="4036320" cy="4187523"/>
          </a:xfrm>
          <a:prstGeom prst="rect">
            <a:avLst/>
          </a:prstGeom>
          <a:ln w="12700">
            <a:miter lim="400000"/>
          </a:ln>
        </p:spPr>
      </p:pic>
      <p:pic>
        <p:nvPicPr>
          <p:cNvPr id="3" name="image3.png"/>
          <p:cNvPicPr>
            <a:picLocks noChangeAspect="1"/>
          </p:cNvPicPr>
          <p:nvPr/>
        </p:nvPicPr>
        <p:blipFill>
          <a:blip r:embed="rId37">
            <a:extLst/>
          </a:blip>
          <a:srcRect l="35647"/>
          <a:stretch>
            <a:fillRect/>
          </a:stretch>
        </p:blipFill>
        <p:spPr>
          <a:xfrm>
            <a:off x="-1" y="2892238"/>
            <a:ext cx="1521722" cy="2364842"/>
          </a:xfrm>
          <a:prstGeom prst="rect">
            <a:avLst/>
          </a:prstGeom>
          <a:ln w="12700">
            <a:miter lim="400000"/>
          </a:ln>
        </p:spPr>
      </p:pic>
      <p:sp>
        <p:nvSpPr>
          <p:cNvPr id="4" name="Shape 4"/>
          <p:cNvSpPr/>
          <p:nvPr/>
        </p:nvSpPr>
        <p:spPr>
          <a:xfrm>
            <a:off x="8609038" y="1676518"/>
            <a:ext cx="2818803" cy="2818803"/>
          </a:xfrm>
          <a:prstGeom prst="ellipse">
            <a:avLst/>
          </a:prstGeom>
          <a:gradFill>
            <a:gsLst>
              <a:gs pos="0">
                <a:srgbClr val="F8F7F3">
                  <a:alpha val="7000"/>
                </a:srgbClr>
              </a:gs>
              <a:gs pos="36000">
                <a:srgbClr val="F8F7F3">
                  <a:alpha val="6000"/>
                </a:srgbClr>
              </a:gs>
              <a:gs pos="69000">
                <a:srgbClr val="F8F7F3">
                  <a:alpha val="0"/>
                </a:srgbClr>
              </a:gs>
            </a:gsLst>
          </a:gradFill>
          <a:ln w="12700">
            <a:miter lim="400000"/>
          </a:ln>
          <a:effectLst>
            <a:outerShdw blurRad="38100" dist="25400" dir="5400000" rotWithShape="0">
              <a:srgbClr val="000000">
                <a:alpha val="45000"/>
              </a:srgbClr>
            </a:outerShdw>
          </a:effectLst>
        </p:spPr>
        <p:txBody>
          <a:bodyPr lIns="45718" tIns="45718" rIns="45718" bIns="45718"/>
          <a:lstStyle/>
          <a:p>
            <a:pPr>
              <a:defRPr>
                <a:latin typeface="+mj-lt"/>
                <a:ea typeface="+mj-ea"/>
                <a:cs typeface="+mj-cs"/>
                <a:sym typeface="Arial"/>
              </a:defRPr>
            </a:pPr>
            <a:endParaRPr/>
          </a:p>
        </p:txBody>
      </p:sp>
      <p:pic>
        <p:nvPicPr>
          <p:cNvPr id="5" name="image4.png"/>
          <p:cNvPicPr>
            <a:picLocks noChangeAspect="1"/>
          </p:cNvPicPr>
          <p:nvPr/>
        </p:nvPicPr>
        <p:blipFill>
          <a:blip r:embed="rId38">
            <a:extLst/>
          </a:blip>
          <a:srcRect t="28812"/>
          <a:stretch>
            <a:fillRect/>
          </a:stretch>
        </p:blipFill>
        <p:spPr>
          <a:xfrm>
            <a:off x="7999559" y="-1"/>
            <a:ext cx="1602721" cy="1140843"/>
          </a:xfrm>
          <a:prstGeom prst="rect">
            <a:avLst/>
          </a:prstGeom>
          <a:ln w="12700">
            <a:miter lim="400000"/>
          </a:ln>
        </p:spPr>
      </p:pic>
      <p:pic>
        <p:nvPicPr>
          <p:cNvPr id="6" name="image5.png"/>
          <p:cNvPicPr>
            <a:picLocks noChangeAspect="1"/>
          </p:cNvPicPr>
          <p:nvPr/>
        </p:nvPicPr>
        <p:blipFill>
          <a:blip r:embed="rId39">
            <a:extLst/>
          </a:blip>
          <a:srcRect b="23333"/>
          <a:stretch>
            <a:fillRect/>
          </a:stretch>
        </p:blipFill>
        <p:spPr>
          <a:xfrm>
            <a:off x="8609038" y="6095879"/>
            <a:ext cx="992882" cy="761402"/>
          </a:xfrm>
          <a:prstGeom prst="rect">
            <a:avLst/>
          </a:prstGeom>
          <a:ln w="12700">
            <a:miter lim="400000"/>
          </a:ln>
        </p:spPr>
      </p:pic>
      <p:sp>
        <p:nvSpPr>
          <p:cNvPr id="7" name="Shape 7"/>
          <p:cNvSpPr/>
          <p:nvPr/>
        </p:nvSpPr>
        <p:spPr>
          <a:xfrm>
            <a:off x="10437838" y="0"/>
            <a:ext cx="685082" cy="1142280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  <a:effectLst>
            <a:outerShdw blurRad="38100" dist="25400" dir="5400000" rotWithShape="0">
              <a:srgbClr val="000000">
                <a:alpha val="45000"/>
              </a:srgbClr>
            </a:outerShdw>
          </a:effectLst>
        </p:spPr>
        <p:txBody>
          <a:bodyPr lIns="45718" tIns="45718" rIns="45718" bIns="45718"/>
          <a:lstStyle/>
          <a:p>
            <a:pPr>
              <a:defRPr>
                <a:latin typeface="+mj-lt"/>
                <a:ea typeface="+mj-ea"/>
                <a:cs typeface="+mj-cs"/>
                <a:sym typeface="Arial"/>
              </a:defRPr>
            </a:pPr>
            <a:endParaRPr/>
          </a:p>
        </p:txBody>
      </p:sp>
      <p:sp>
        <p:nvSpPr>
          <p:cNvPr id="8" name="Shape 8"/>
          <p:cNvSpPr>
            <a:spLocks noGrp="1"/>
          </p:cNvSpPr>
          <p:nvPr>
            <p:ph type="title"/>
          </p:nvPr>
        </p:nvSpPr>
        <p:spPr>
          <a:xfrm>
            <a:off x="1826683" y="769937"/>
            <a:ext cx="9753601" cy="16684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 anchor="ctr"/>
          <a:lstStyle/>
          <a:p>
            <a:r>
              <a:t>Text názvu</a:t>
            </a:r>
          </a:p>
        </p:txBody>
      </p:sp>
      <p:sp>
        <p:nvSpPr>
          <p:cNvPr id="9" name="Shape 9"/>
          <p:cNvSpPr>
            <a:spLocks noGrp="1"/>
          </p:cNvSpPr>
          <p:nvPr>
            <p:ph type="body" idx="1"/>
          </p:nvPr>
        </p:nvSpPr>
        <p:spPr>
          <a:xfrm>
            <a:off x="6805083" y="2438400"/>
            <a:ext cx="4775201" cy="44196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/>
          <a:lstStyle/>
          <a:p>
            <a:r>
              <a:t>Text úrovne 1</a:t>
            </a:r>
          </a:p>
          <a:p>
            <a:pPr lvl="1"/>
            <a:r>
              <a:t>Text úrovne 2</a:t>
            </a:r>
          </a:p>
          <a:p>
            <a:pPr lvl="2"/>
            <a:r>
              <a:t>Text úrovne 3</a:t>
            </a:r>
          </a:p>
          <a:p>
            <a:pPr lvl="3"/>
            <a:r>
              <a:t>Text úrovne 4</a:t>
            </a:r>
          </a:p>
          <a:p>
            <a:pPr lvl="4"/>
            <a:r>
              <a:t>Text úrovne 5</a:t>
            </a:r>
          </a:p>
        </p:txBody>
      </p:sp>
      <p:sp>
        <p:nvSpPr>
          <p:cNvPr id="10" name="Shape 10"/>
          <p:cNvSpPr>
            <a:spLocks noGrp="1"/>
          </p:cNvSpPr>
          <p:nvPr>
            <p:ph type="sldNum" sz="quarter" idx="2"/>
          </p:nvPr>
        </p:nvSpPr>
        <p:spPr>
          <a:xfrm>
            <a:off x="8463946" y="6224224"/>
            <a:ext cx="273654" cy="264253"/>
          </a:xfrm>
          <a:prstGeom prst="rect">
            <a:avLst/>
          </a:prstGeom>
          <a:ln w="12700">
            <a:miter lim="400000"/>
          </a:ln>
        </p:spPr>
        <p:txBody>
          <a:bodyPr wrap="none" lIns="45718" tIns="45718" rIns="45718" bIns="45718" anchor="ctr">
            <a:spAutoFit/>
          </a:bodyPr>
          <a:lstStyle>
            <a:lvl1pPr algn="r">
              <a:defRPr sz="1200">
                <a:latin typeface="+mj-lt"/>
                <a:ea typeface="+mj-ea"/>
                <a:cs typeface="+mj-cs"/>
                <a:sym typeface="Arial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  <p:sldLayoutId id="2147483661" r:id="rId10"/>
    <p:sldLayoutId id="2147483662" r:id="rId11"/>
    <p:sldLayoutId id="2147483663" r:id="rId12"/>
    <p:sldLayoutId id="2147483664" r:id="rId13"/>
    <p:sldLayoutId id="2147483665" r:id="rId14"/>
    <p:sldLayoutId id="2147483666" r:id="rId15"/>
    <p:sldLayoutId id="2147483667" r:id="rId16"/>
    <p:sldLayoutId id="2147483668" r:id="rId17"/>
    <p:sldLayoutId id="2147483669" r:id="rId18"/>
    <p:sldLayoutId id="2147483670" r:id="rId19"/>
    <p:sldLayoutId id="2147483671" r:id="rId20"/>
    <p:sldLayoutId id="2147483672" r:id="rId21"/>
    <p:sldLayoutId id="2147483673" r:id="rId22"/>
    <p:sldLayoutId id="2147483674" r:id="rId23"/>
    <p:sldLayoutId id="2147483675" r:id="rId24"/>
    <p:sldLayoutId id="2147483676" r:id="rId25"/>
    <p:sldLayoutId id="2147483677" r:id="rId26"/>
    <p:sldLayoutId id="2147483678" r:id="rId27"/>
    <p:sldLayoutId id="2147483679" r:id="rId28"/>
    <p:sldLayoutId id="2147483680" r:id="rId29"/>
    <p:sldLayoutId id="2147483681" r:id="rId30"/>
    <p:sldLayoutId id="2147483682" r:id="rId31"/>
    <p:sldLayoutId id="2147483683" r:id="rId32"/>
    <p:sldLayoutId id="2147483684" r:id="rId33"/>
  </p:sldLayoutIdLst>
  <p:transition spd="med"/>
  <p:txStyles>
    <p:titleStyle>
      <a:lvl1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Arial"/>
        </a:defRPr>
      </a:lvl1pPr>
      <a:lvl2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Arial"/>
        </a:defRPr>
      </a:lvl2pPr>
      <a:lvl3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Arial"/>
        </a:defRPr>
      </a:lvl3pPr>
      <a:lvl4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Arial"/>
        </a:defRPr>
      </a:lvl4pPr>
      <a:lvl5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Arial"/>
        </a:defRPr>
      </a:lvl5pPr>
      <a:lvl6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Arial"/>
        </a:defRPr>
      </a:lvl6pPr>
      <a:lvl7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Arial"/>
        </a:defRPr>
      </a:lvl7pPr>
      <a:lvl8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Arial"/>
        </a:defRPr>
      </a:lvl8pPr>
      <a:lvl9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Arial"/>
        </a:defRPr>
      </a:lvl9pPr>
    </p:titleStyle>
    <p:bodyStyle>
      <a:lvl1pPr marL="431999" marR="0" indent="-323998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>
          <a:srgbClr val="000000"/>
        </a:buClr>
        <a:buSzPct val="45000"/>
        <a:buFont typeface="Wingdings"/>
        <a:buChar char="●"/>
        <a:tabLst/>
        <a:defRPr sz="3200" b="0" i="0" u="none" strike="noStrike" cap="none" spc="-1" baseline="0">
          <a:ln>
            <a:noFill/>
          </a:ln>
          <a:solidFill>
            <a:srgbClr val="000000"/>
          </a:solidFill>
          <a:uFill>
            <a:solidFill>
              <a:srgbClr val="FFFFFF"/>
            </a:solidFill>
          </a:uFill>
          <a:latin typeface="+mj-lt"/>
          <a:ea typeface="+mj-ea"/>
          <a:cs typeface="+mj-cs"/>
          <a:sym typeface="Arial"/>
        </a:defRPr>
      </a:lvl1pPr>
      <a:lvl2pPr marL="910285" marR="0" indent="-370285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>
          <a:srgbClr val="000000"/>
        </a:buClr>
        <a:buSzPct val="75000"/>
        <a:buFont typeface="Wingdings"/>
        <a:buChar char="−"/>
        <a:tabLst/>
        <a:defRPr sz="3200" b="0" i="0" u="none" strike="noStrike" cap="none" spc="-1" baseline="0">
          <a:ln>
            <a:noFill/>
          </a:ln>
          <a:solidFill>
            <a:srgbClr val="000000"/>
          </a:solidFill>
          <a:uFill>
            <a:solidFill>
              <a:srgbClr val="FFFFFF"/>
            </a:solidFill>
          </a:uFill>
          <a:latin typeface="+mj-lt"/>
          <a:ea typeface="+mj-ea"/>
          <a:cs typeface="+mj-cs"/>
          <a:sym typeface="Arial"/>
        </a:defRPr>
      </a:lvl2pPr>
      <a:lvl3pPr marL="1392000" marR="0" indent="-3840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>
          <a:srgbClr val="000000"/>
        </a:buClr>
        <a:buSzPct val="45000"/>
        <a:buFont typeface="Wingdings"/>
        <a:buChar char="●"/>
        <a:tabLst/>
        <a:defRPr sz="3200" b="0" i="0" u="none" strike="noStrike" cap="none" spc="-1" baseline="0">
          <a:ln>
            <a:noFill/>
          </a:ln>
          <a:solidFill>
            <a:srgbClr val="000000"/>
          </a:solidFill>
          <a:uFill>
            <a:solidFill>
              <a:srgbClr val="FFFFFF"/>
            </a:solidFill>
          </a:uFill>
          <a:latin typeface="+mj-lt"/>
          <a:ea typeface="+mj-ea"/>
          <a:cs typeface="+mj-cs"/>
          <a:sym typeface="Arial"/>
        </a:defRPr>
      </a:lvl3pPr>
      <a:lvl4pPr marL="1857599" marR="0" indent="-34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>
          <a:srgbClr val="000000"/>
        </a:buClr>
        <a:buSzPct val="75000"/>
        <a:buFont typeface="Wingdings"/>
        <a:buChar char="−"/>
        <a:tabLst/>
        <a:defRPr sz="3200" b="0" i="0" u="none" strike="noStrike" cap="none" spc="-1" baseline="0">
          <a:ln>
            <a:noFill/>
          </a:ln>
          <a:solidFill>
            <a:srgbClr val="000000"/>
          </a:solidFill>
          <a:uFill>
            <a:solidFill>
              <a:srgbClr val="FFFFFF"/>
            </a:solidFill>
          </a:uFill>
          <a:latin typeface="+mj-lt"/>
          <a:ea typeface="+mj-ea"/>
          <a:cs typeface="+mj-cs"/>
          <a:sym typeface="Arial"/>
        </a:defRPr>
      </a:lvl4pPr>
      <a:lvl5pPr marL="2289599" marR="0" indent="-34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>
          <a:srgbClr val="000000"/>
        </a:buClr>
        <a:buSzPct val="45000"/>
        <a:buFont typeface="Wingdings"/>
        <a:buChar char="●"/>
        <a:tabLst/>
        <a:defRPr sz="3200" b="0" i="0" u="none" strike="noStrike" cap="none" spc="-1" baseline="0">
          <a:ln>
            <a:noFill/>
          </a:ln>
          <a:solidFill>
            <a:srgbClr val="000000"/>
          </a:solidFill>
          <a:uFill>
            <a:solidFill>
              <a:srgbClr val="FFFFFF"/>
            </a:solidFill>
          </a:uFill>
          <a:latin typeface="+mj-lt"/>
          <a:ea typeface="+mj-ea"/>
          <a:cs typeface="+mj-cs"/>
          <a:sym typeface="Arial"/>
        </a:defRPr>
      </a:lvl5pPr>
      <a:lvl6pPr marL="2721598" marR="0" indent="-34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>
          <a:srgbClr val="000000"/>
        </a:buClr>
        <a:buSzPct val="45000"/>
        <a:buFont typeface="Wingdings"/>
        <a:buChar char="●"/>
        <a:tabLst/>
        <a:defRPr sz="3200" b="0" i="0" u="none" strike="noStrike" cap="none" spc="-1" baseline="0">
          <a:ln>
            <a:noFill/>
          </a:ln>
          <a:solidFill>
            <a:srgbClr val="000000"/>
          </a:solidFill>
          <a:uFill>
            <a:solidFill>
              <a:srgbClr val="FFFFFF"/>
            </a:solidFill>
          </a:uFill>
          <a:latin typeface="+mj-lt"/>
          <a:ea typeface="+mj-ea"/>
          <a:cs typeface="+mj-cs"/>
          <a:sym typeface="Arial"/>
        </a:defRPr>
      </a:lvl6pPr>
      <a:lvl7pPr marL="3153598" marR="0" indent="-34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>
          <a:srgbClr val="000000"/>
        </a:buClr>
        <a:buSzPct val="45000"/>
        <a:buFont typeface="Wingdings"/>
        <a:buChar char="●"/>
        <a:tabLst/>
        <a:defRPr sz="3200" b="0" i="0" u="none" strike="noStrike" cap="none" spc="-1" baseline="0">
          <a:ln>
            <a:noFill/>
          </a:ln>
          <a:solidFill>
            <a:srgbClr val="000000"/>
          </a:solidFill>
          <a:uFill>
            <a:solidFill>
              <a:srgbClr val="FFFFFF"/>
            </a:solidFill>
          </a:uFill>
          <a:latin typeface="+mj-lt"/>
          <a:ea typeface="+mj-ea"/>
          <a:cs typeface="+mj-cs"/>
          <a:sym typeface="Arial"/>
        </a:defRPr>
      </a:lvl7pPr>
      <a:lvl8pPr marL="3606800" marR="0" indent="-4064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>
          <a:srgbClr val="000000"/>
        </a:buClr>
        <a:buSzPct val="100000"/>
        <a:buFont typeface="Wingdings"/>
        <a:buChar char="•"/>
        <a:tabLst/>
        <a:defRPr sz="3200" b="0" i="0" u="none" strike="noStrike" cap="none" spc="-1" baseline="0">
          <a:ln>
            <a:noFill/>
          </a:ln>
          <a:solidFill>
            <a:srgbClr val="000000"/>
          </a:solidFill>
          <a:uFill>
            <a:solidFill>
              <a:srgbClr val="FFFFFF"/>
            </a:solidFill>
          </a:uFill>
          <a:latin typeface="+mj-lt"/>
          <a:ea typeface="+mj-ea"/>
          <a:cs typeface="+mj-cs"/>
          <a:sym typeface="Arial"/>
        </a:defRPr>
      </a:lvl8pPr>
      <a:lvl9pPr marL="4064000" marR="0" indent="-4064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>
          <a:srgbClr val="000000"/>
        </a:buClr>
        <a:buSzPct val="100000"/>
        <a:buFont typeface="Wingdings"/>
        <a:buChar char="•"/>
        <a:tabLst/>
        <a:defRPr sz="3200" b="0" i="0" u="none" strike="noStrike" cap="none" spc="-1" baseline="0">
          <a:ln>
            <a:noFill/>
          </a:ln>
          <a:solidFill>
            <a:srgbClr val="000000"/>
          </a:solidFill>
          <a:uFill>
            <a:solidFill>
              <a:srgbClr val="FFFFFF"/>
            </a:solidFill>
          </a:uFill>
          <a:latin typeface="+mj-lt"/>
          <a:ea typeface="+mj-ea"/>
          <a:cs typeface="+mj-cs"/>
          <a:sym typeface="Arial"/>
        </a:defRPr>
      </a:lvl9pPr>
    </p:bodyStyle>
    <p:otherStyle>
      <a:lvl1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1pPr>
      <a:lvl2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2pPr>
      <a:lvl3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3pPr>
      <a:lvl4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4pPr>
      <a:lvl5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5pPr>
      <a:lvl6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6pPr>
      <a:lvl7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7pPr>
      <a:lvl8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8pPr>
      <a:lvl9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7.png"/><Relationship Id="rId4" Type="http://schemas.openxmlformats.org/officeDocument/2006/relationships/image" Target="../media/image16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hyperlink" Target="https://milanturek.wordpress.com/2010/06/28/slnecna-evolucia/" TargetMode="External"/><Relationship Id="rId3" Type="http://schemas.openxmlformats.org/officeDocument/2006/relationships/hyperlink" Target="http://documents.tips/documents/slnecne-erupcie.html" TargetMode="External"/><Relationship Id="rId7" Type="http://schemas.openxmlformats.org/officeDocument/2006/relationships/hyperlink" Target="https://sk.wikipedia.org/wiki/Slnko" TargetMode="External"/><Relationship Id="rId2" Type="http://schemas.openxmlformats.org/officeDocument/2006/relationships/hyperlink" Target="https://sk.wikipedia.org/wiki/Oz%C3%B3nov%C3%A1_diera" TargetMode="External"/><Relationship Id="rId1" Type="http://schemas.openxmlformats.org/officeDocument/2006/relationships/slideLayout" Target="../slideLayouts/slideLayout27.xml"/><Relationship Id="rId6" Type="http://schemas.openxmlformats.org/officeDocument/2006/relationships/hyperlink" Target="http://www.sazp.sk/slovak/struktura/ceev/DPZ/INTEREST/vzdelavanieb.html" TargetMode="External"/><Relationship Id="rId5" Type="http://schemas.openxmlformats.org/officeDocument/2006/relationships/hyperlink" Target="http://www.zaujimavysvet.sk/horuce-fakty-o-slnku/" TargetMode="External"/><Relationship Id="rId4" Type="http://schemas.openxmlformats.org/officeDocument/2006/relationships/hyperlink" Target="https://adam.cas.sk/clanok/7780/20-najvacsich-zaujimavosti-o-slnku-co-nas-caka-a-neminie" TargetMode="Externa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1" name="Shape 571"/>
          <p:cNvSpPr>
            <a:spLocks noGrp="1"/>
          </p:cNvSpPr>
          <p:nvPr>
            <p:ph type="body" idx="4294967295"/>
          </p:nvPr>
        </p:nvSpPr>
        <p:spPr>
          <a:xfrm>
            <a:off x="1407583" y="876119"/>
            <a:ext cx="8923934" cy="5238078"/>
          </a:xfrm>
          <a:prstGeom prst="rect">
            <a:avLst/>
          </a:prstGeom>
        </p:spPr>
        <p:txBody>
          <a:bodyPr/>
          <a:lstStyle/>
          <a:p>
            <a:pPr marL="108000" indent="0" algn="ctr">
              <a:buNone/>
              <a:defRPr sz="2000" spc="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pPr>
            <a:r>
              <a:rPr lang="sk-SK" sz="2400" dirty="0" smtClean="0"/>
              <a:t>Petržalská </a:t>
            </a:r>
            <a:r>
              <a:rPr lang="sk-SK" sz="2400" dirty="0"/>
              <a:t>super škola </a:t>
            </a:r>
            <a:br>
              <a:rPr lang="sk-SK" sz="2400" dirty="0"/>
            </a:br>
            <a:r>
              <a:rPr lang="sk-SK" sz="2400" dirty="0"/>
              <a:t>IV. ročník </a:t>
            </a:r>
            <a:r>
              <a:rPr lang="sk-SK" sz="2400" dirty="0" smtClean="0"/>
              <a:t>2016/2017</a:t>
            </a:r>
          </a:p>
          <a:p>
            <a:pPr marL="108000" indent="0" algn="ctr">
              <a:buNone/>
              <a:defRPr sz="2000" spc="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pPr>
            <a:endParaRPr lang="sk-SK" sz="2000" dirty="0"/>
          </a:p>
          <a:p>
            <a:pPr indent="-323999">
              <a:defRPr sz="2000" spc="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pPr>
            <a:endParaRPr lang="sk-SK" dirty="0" smtClean="0"/>
          </a:p>
          <a:p>
            <a:pPr indent="-323999">
              <a:defRPr sz="2000" spc="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pPr>
            <a:endParaRPr lang="sk-SK" dirty="0"/>
          </a:p>
          <a:p>
            <a:pPr indent="-323999">
              <a:defRPr sz="2000" spc="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pPr>
            <a:r>
              <a:rPr lang="sk-SK" dirty="0" smtClean="0"/>
              <a:t>  </a:t>
            </a:r>
          </a:p>
          <a:p>
            <a:pPr indent="-323999">
              <a:defRPr sz="2000" spc="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pPr>
            <a:endParaRPr lang="sk-SK" dirty="0"/>
          </a:p>
          <a:p>
            <a:pPr indent="-323999">
              <a:defRPr sz="2000" spc="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pPr>
            <a:endParaRPr lang="sk-SK" dirty="0" smtClean="0"/>
          </a:p>
          <a:p>
            <a:pPr lvl="3" indent="-323999">
              <a:defRPr sz="2000" spc="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pPr>
            <a:r>
              <a:rPr lang="sk-SK" dirty="0" smtClean="0"/>
              <a:t>ANATÓMIA  SLNKA </a:t>
            </a:r>
            <a:r>
              <a:rPr lang="sk-SK" dirty="0"/>
              <a:t>Zloženie a jeho </a:t>
            </a:r>
            <a:r>
              <a:rPr lang="sk-SK" dirty="0" smtClean="0"/>
              <a:t>existencia</a:t>
            </a:r>
            <a:endParaRPr lang="sk-SK" dirty="0"/>
          </a:p>
          <a:p>
            <a:pPr marL="108000" indent="0" algn="ctr">
              <a:buNone/>
              <a:defRPr sz="2000" spc="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pPr>
            <a:r>
              <a:rPr lang="sk-SK" sz="1400" dirty="0" smtClean="0"/>
              <a:t>      </a:t>
            </a:r>
            <a:r>
              <a:rPr lang="pt-BR" sz="1400" dirty="0" smtClean="0"/>
              <a:t>Téma práce : Zloženie a existencia našej centrálnej hviezdy </a:t>
            </a:r>
            <a:endParaRPr lang="sk-SK" sz="1400" dirty="0" smtClean="0"/>
          </a:p>
          <a:p>
            <a:pPr marL="431999" indent="-323999" algn="ctr">
              <a:defRPr sz="2000" spc="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pPr>
            <a:r>
              <a:rPr sz="1400" dirty="0" err="1" smtClean="0"/>
              <a:t>Vypracovali</a:t>
            </a:r>
            <a:r>
              <a:rPr sz="1400" dirty="0" smtClean="0"/>
              <a:t> : </a:t>
            </a:r>
            <a:r>
              <a:rPr sz="1400" dirty="0" err="1" smtClean="0"/>
              <a:t>Ema</a:t>
            </a:r>
            <a:r>
              <a:rPr sz="1400" dirty="0" smtClean="0"/>
              <a:t> </a:t>
            </a:r>
            <a:r>
              <a:rPr sz="1400" dirty="0" err="1" smtClean="0"/>
              <a:t>Panáčková</a:t>
            </a:r>
            <a:r>
              <a:rPr lang="sk-SK" sz="1400" dirty="0" smtClean="0"/>
              <a:t>, </a:t>
            </a:r>
            <a:r>
              <a:rPr sz="1400" dirty="0" err="1" smtClean="0"/>
              <a:t>Dominika</a:t>
            </a:r>
            <a:r>
              <a:rPr sz="1400" dirty="0" smtClean="0"/>
              <a:t> </a:t>
            </a:r>
            <a:r>
              <a:rPr sz="1400" dirty="0" err="1" smtClean="0"/>
              <a:t>Ondrušo</a:t>
            </a:r>
            <a:r>
              <a:rPr lang="sk-SK" sz="1400" dirty="0" err="1" smtClean="0"/>
              <a:t>vá</a:t>
            </a:r>
            <a:r>
              <a:rPr lang="sk-SK" sz="1400" dirty="0" smtClean="0"/>
              <a:t>, Klára Kubíková</a:t>
            </a:r>
            <a:r>
              <a:rPr sz="1400" dirty="0" smtClean="0"/>
              <a:t> </a:t>
            </a:r>
          </a:p>
          <a:p>
            <a:pPr marL="108000" indent="0" algn="ctr">
              <a:buNone/>
              <a:defRPr sz="2000" spc="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pPr>
            <a:r>
              <a:rPr lang="sk-SK" sz="1400" dirty="0" smtClean="0"/>
              <a:t>       </a:t>
            </a:r>
            <a:r>
              <a:rPr sz="1400" dirty="0" err="1" smtClean="0"/>
              <a:t>Vedúci</a:t>
            </a:r>
            <a:r>
              <a:rPr sz="1400" dirty="0" smtClean="0"/>
              <a:t> </a:t>
            </a:r>
            <a:r>
              <a:rPr sz="1400" dirty="0" err="1" smtClean="0"/>
              <a:t>práce</a:t>
            </a:r>
            <a:r>
              <a:rPr sz="1400" dirty="0" smtClean="0"/>
              <a:t> : </a:t>
            </a:r>
            <a:r>
              <a:rPr lang="sk-SK" sz="1400" dirty="0" smtClean="0"/>
              <a:t>Mgr. </a:t>
            </a:r>
            <a:r>
              <a:rPr sz="1400" dirty="0" smtClean="0"/>
              <a:t>Ľuboš </a:t>
            </a:r>
            <a:r>
              <a:rPr sz="1400" dirty="0" err="1" smtClean="0"/>
              <a:t>Paller</a:t>
            </a:r>
            <a:endParaRPr sz="1400" dirty="0" smtClean="0"/>
          </a:p>
          <a:p>
            <a:pPr marL="431999" indent="-323999" algn="ctr">
              <a:defRPr sz="2000" spc="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pPr>
            <a:r>
              <a:rPr sz="1400" dirty="0" err="1" smtClean="0"/>
              <a:t>Škola</a:t>
            </a:r>
            <a:r>
              <a:rPr sz="1400" dirty="0" smtClean="0"/>
              <a:t>, </a:t>
            </a:r>
            <a:r>
              <a:rPr sz="1400" dirty="0" err="1" smtClean="0"/>
              <a:t>trieda</a:t>
            </a:r>
            <a:r>
              <a:rPr sz="1400" dirty="0" smtClean="0"/>
              <a:t> : </a:t>
            </a:r>
            <a:r>
              <a:rPr lang="sk-SK" sz="1400" dirty="0" smtClean="0"/>
              <a:t>ZŠ </a:t>
            </a:r>
            <a:r>
              <a:rPr sz="1400" dirty="0" err="1" smtClean="0"/>
              <a:t>Dudova</a:t>
            </a:r>
            <a:r>
              <a:rPr sz="1400" dirty="0" smtClean="0"/>
              <a:t> 2, </a:t>
            </a:r>
            <a:r>
              <a:rPr sz="1400" dirty="0" smtClean="0"/>
              <a:t>8.</a:t>
            </a:r>
            <a:r>
              <a:rPr lang="sk-SK" sz="1400" dirty="0" smtClean="0"/>
              <a:t> </a:t>
            </a:r>
            <a:r>
              <a:rPr sz="1400" dirty="0" smtClean="0"/>
              <a:t>A</a:t>
            </a:r>
            <a:endParaRPr sz="1400" dirty="0"/>
          </a:p>
        </p:txBody>
      </p:sp>
      <p:pic>
        <p:nvPicPr>
          <p:cNvPr id="3" name="Obrázok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967" y="1781511"/>
            <a:ext cx="1815304" cy="171364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dissolve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5" name="Shape 605"/>
          <p:cNvSpPr/>
          <p:nvPr/>
        </p:nvSpPr>
        <p:spPr>
          <a:xfrm>
            <a:off x="646200" y="403419"/>
            <a:ext cx="9403920" cy="1498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/>
          <a:p>
            <a:pPr lvl="1" indent="457200">
              <a:defRPr sz="4800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entury Gothic"/>
                <a:ea typeface="Century Gothic"/>
                <a:cs typeface="Century Gothic"/>
                <a:sym typeface="Century Gothic"/>
              </a:defRPr>
            </a:pPr>
            <a:r>
              <a:t>Vplyv slnka na ľudský     organizmus</a:t>
            </a:r>
          </a:p>
        </p:txBody>
      </p:sp>
      <p:sp>
        <p:nvSpPr>
          <p:cNvPr id="606" name="Shape 606"/>
          <p:cNvSpPr/>
          <p:nvPr/>
        </p:nvSpPr>
        <p:spPr>
          <a:xfrm>
            <a:off x="1103400" y="2053078"/>
            <a:ext cx="8946000" cy="3022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marL="431999" indent="-323640">
              <a:buClr>
                <a:srgbClr val="000000"/>
              </a:buClr>
              <a:buSzPct val="45000"/>
              <a:buFont typeface="Wingdings"/>
              <a:buChar char="●"/>
              <a:defRPr sz="2800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entury Gothic"/>
                <a:ea typeface="Century Gothic"/>
                <a:cs typeface="Century Gothic"/>
                <a:sym typeface="Century Gothic"/>
              </a:defRPr>
            </a:pPr>
            <a:r>
              <a:t>Ozónové diery vplývajú na našu Zem ako aj na nás. </a:t>
            </a:r>
            <a:r>
              <a:rPr spc="0">
                <a:uFillTx/>
              </a:rPr>
              <a:t>Ozónová diera je oblasť – najmä nad Arktídou a Antarktídou – s prudko zníženou koncentráciou ozónu v dôsledku antropogénneho znečistenia. Vplývajú aj na ľudí či iné živočíchy, u ktorých je väčšia pravdepodobnosť kožnej rakoviny.</a:t>
            </a:r>
            <a:r>
              <a:t> </a:t>
            </a:r>
          </a:p>
        </p:txBody>
      </p:sp>
      <p:sp>
        <p:nvSpPr>
          <p:cNvPr id="607" name="Shape 607"/>
          <p:cNvSpPr>
            <a:spLocks noGrp="1"/>
          </p:cNvSpPr>
          <p:nvPr>
            <p:ph type="sldNum" sz="quarter" idx="4294967295"/>
          </p:nvPr>
        </p:nvSpPr>
        <p:spPr>
          <a:xfrm>
            <a:off x="8475257" y="6224224"/>
            <a:ext cx="262344" cy="264253"/>
          </a:xfrm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10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circle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9" name="Shape 609"/>
          <p:cNvSpPr>
            <a:spLocks noGrp="1"/>
          </p:cNvSpPr>
          <p:nvPr>
            <p:ph type="title"/>
          </p:nvPr>
        </p:nvSpPr>
        <p:spPr>
          <a:xfrm>
            <a:off x="874440" y="521117"/>
            <a:ext cx="9403920" cy="139968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</a:lstStyle>
          <a:p>
            <a:r>
              <a:t>Zaujímavosti o slnku</a:t>
            </a:r>
          </a:p>
        </p:txBody>
      </p:sp>
      <p:sp>
        <p:nvSpPr>
          <p:cNvPr id="610" name="Shape 610"/>
          <p:cNvSpPr>
            <a:spLocks noGrp="1"/>
          </p:cNvSpPr>
          <p:nvPr>
            <p:ph type="body" idx="1"/>
          </p:nvPr>
        </p:nvSpPr>
        <p:spPr>
          <a:xfrm>
            <a:off x="1103400" y="2053078"/>
            <a:ext cx="8946000" cy="4194722"/>
          </a:xfrm>
          <a:prstGeom prst="rect">
            <a:avLst/>
          </a:prstGeom>
        </p:spPr>
        <p:txBody>
          <a:bodyPr/>
          <a:lstStyle/>
          <a:p>
            <a:pPr marL="0" indent="0">
              <a:buSzTx/>
              <a:buNone/>
              <a:defRPr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pPr>
            <a:r>
              <a:t>- Každou sekundu Slnko spáli 4 milióny ton vodíka.</a:t>
            </a:r>
          </a:p>
          <a:p>
            <a:pPr>
              <a:buFontTx/>
              <a:buChar char="-"/>
              <a:defRPr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pPr>
            <a:r>
              <a:t>Slnko vydá každú sekundu toľko energie, ako by sme naraz odpálili 100 miliárd ton dynamitu.</a:t>
            </a:r>
          </a:p>
          <a:p>
            <a:pPr>
              <a:buFontTx/>
              <a:buChar char="-"/>
              <a:defRPr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pPr>
            <a:r>
              <a:t>1,3 miliónov krát by sa zmestia Zem do Slnka</a:t>
            </a:r>
          </a:p>
          <a:p>
            <a:pPr marL="0" indent="0">
              <a:buSzTx/>
              <a:buNone/>
              <a:defRPr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pPr>
            <a:endParaRPr/>
          </a:p>
        </p:txBody>
      </p:sp>
      <p:sp>
        <p:nvSpPr>
          <p:cNvPr id="611" name="Shape 611"/>
          <p:cNvSpPr>
            <a:spLocks noGrp="1"/>
          </p:cNvSpPr>
          <p:nvPr>
            <p:ph type="sldNum" sz="quarter" idx="4294967295"/>
          </p:nvPr>
        </p:nvSpPr>
        <p:spPr>
          <a:xfrm>
            <a:off x="8463946" y="6224224"/>
            <a:ext cx="273654" cy="264253"/>
          </a:xfrm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11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circle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3" name="image6.jpeg"/>
          <p:cNvPicPr>
            <a:picLocks noChangeAspect="1"/>
          </p:cNvPicPr>
          <p:nvPr/>
        </p:nvPicPr>
        <p:blipFill>
          <a:blip r:embed="rId2">
            <a:extLst/>
          </a:blip>
          <a:srcRect t="3660"/>
          <a:stretch>
            <a:fillRect/>
          </a:stretch>
        </p:blipFill>
        <p:spPr>
          <a:xfrm>
            <a:off x="5116793" y="1"/>
            <a:ext cx="6185864" cy="3972942"/>
          </a:xfrm>
          <a:prstGeom prst="rect">
            <a:avLst/>
          </a:prstGeom>
          <a:ln w="12700">
            <a:miter lim="400000"/>
          </a:ln>
        </p:spPr>
      </p:pic>
      <p:pic>
        <p:nvPicPr>
          <p:cNvPr id="614" name="image7.jpe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0424" y="29452"/>
            <a:ext cx="5010193" cy="3914213"/>
          </a:xfrm>
          <a:prstGeom prst="rect">
            <a:avLst/>
          </a:prstGeom>
          <a:ln w="12700">
            <a:miter lim="400000"/>
          </a:ln>
        </p:spPr>
      </p:pic>
      <p:pic>
        <p:nvPicPr>
          <p:cNvPr id="615" name="image8.jpe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5556768" y="3126894"/>
            <a:ext cx="6488165" cy="3669869"/>
          </a:xfrm>
          <a:prstGeom prst="rect">
            <a:avLst/>
          </a:prstGeom>
          <a:ln w="12700">
            <a:miter lim="400000"/>
          </a:ln>
        </p:spPr>
      </p:pic>
      <p:pic>
        <p:nvPicPr>
          <p:cNvPr id="616" name="image7.png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2682544" y="2103814"/>
            <a:ext cx="6958600" cy="391421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:dissolve/>
      </p:transition>
    </mc:Choice>
    <mc:Fallback xmlns="">
      <p:transition spd="fast">
        <p:fade/>
      </p:transition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6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0" fill="hold"/>
                                        <p:tgtEl>
                                          <p:spTgt spid="6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0" fill="hold"/>
                                        <p:tgtEl>
                                          <p:spTgt spid="6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6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3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6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3000" fill="hold"/>
                                        <p:tgtEl>
                                          <p:spTgt spid="6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3000" fill="hold"/>
                                        <p:tgtEl>
                                          <p:spTgt spid="6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5" presetClass="entr" presetSubtype="9" fill="hold" grpId="4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6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3" grpId="2" animBg="1" advAuto="0"/>
      <p:bldP spid="614" grpId="1" animBg="1" advAuto="0"/>
      <p:bldP spid="615" grpId="3" animBg="1" advAuto="0"/>
      <p:bldP spid="616" grpId="4" animBg="1" advAuto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8" name="Shape 618"/>
          <p:cNvSpPr>
            <a:spLocks noGrp="1"/>
          </p:cNvSpPr>
          <p:nvPr>
            <p:ph type="body" idx="1"/>
          </p:nvPr>
        </p:nvSpPr>
        <p:spPr>
          <a:xfrm>
            <a:off x="646200" y="452878"/>
            <a:ext cx="9403920" cy="6489364"/>
          </a:xfrm>
          <a:prstGeom prst="rect">
            <a:avLst/>
          </a:prstGeom>
        </p:spPr>
        <p:txBody>
          <a:bodyPr/>
          <a:lstStyle/>
          <a:p>
            <a:pPr marL="189737" indent="-189737" defTabSz="758951">
              <a:spcBef>
                <a:spcPts val="800"/>
              </a:spcBef>
              <a:defRPr sz="2300" u="sng">
                <a:solidFill>
                  <a:srgbClr val="FFFFFF"/>
                </a:solidFill>
                <a:uFill>
                  <a:solidFill>
                    <a:srgbClr val="0000FF"/>
                  </a:solidFill>
                </a:uFill>
                <a:latin typeface="Century Gothic"/>
                <a:ea typeface="Century Gothic"/>
                <a:cs typeface="Century Gothic"/>
                <a:sym typeface="Century Gothic"/>
              </a:defRPr>
            </a:pPr>
            <a:r>
              <a:rPr>
                <a:hlinkClick r:id="rId2"/>
              </a:rPr>
              <a:t>https://sk.wikipedia.org/wiki/Oz%C3%B3nov%C3%A1_diera</a:t>
            </a:r>
          </a:p>
          <a:p>
            <a:pPr marL="189737" indent="-189737" defTabSz="758951">
              <a:spcBef>
                <a:spcPts val="800"/>
              </a:spcBef>
              <a:defRPr sz="2300" u="sng">
                <a:solidFill>
                  <a:srgbClr val="FFFFFF"/>
                </a:solidFill>
                <a:uFill>
                  <a:solidFill>
                    <a:srgbClr val="0000FF"/>
                  </a:solidFill>
                </a:uFill>
                <a:latin typeface="Century Gothic"/>
                <a:ea typeface="Century Gothic"/>
                <a:cs typeface="Century Gothic"/>
                <a:sym typeface="Century Gothic"/>
              </a:defRPr>
            </a:pPr>
            <a:r>
              <a:rPr>
                <a:hlinkClick r:id="rId3"/>
              </a:rPr>
              <a:t>http://documents.tips/documents/slnecne-erupcie.html</a:t>
            </a:r>
          </a:p>
          <a:p>
            <a:pPr marL="189737" indent="-189737" defTabSz="758951">
              <a:spcBef>
                <a:spcPts val="800"/>
              </a:spcBef>
              <a:defRPr sz="2300" u="sng">
                <a:solidFill>
                  <a:srgbClr val="FFFFFF"/>
                </a:solidFill>
                <a:uFill>
                  <a:solidFill>
                    <a:srgbClr val="0000FF"/>
                  </a:solidFill>
                </a:uFill>
                <a:latin typeface="Century Gothic"/>
                <a:ea typeface="Century Gothic"/>
                <a:cs typeface="Century Gothic"/>
                <a:sym typeface="Century Gothic"/>
              </a:defRPr>
            </a:pPr>
            <a:r>
              <a:rPr>
                <a:hlinkClick r:id="rId4"/>
              </a:rPr>
              <a:t>https://adam.cas.sk/clanok/7780/20-najvacsich-zaujimavosti-o-slnku-co-nas-caka-a-neminie</a:t>
            </a:r>
          </a:p>
          <a:p>
            <a:pPr marL="189737" indent="-189737" defTabSz="758951">
              <a:spcBef>
                <a:spcPts val="800"/>
              </a:spcBef>
              <a:defRPr sz="2300" u="sng">
                <a:solidFill>
                  <a:srgbClr val="FFFFFF"/>
                </a:solidFill>
                <a:uFill>
                  <a:solidFill>
                    <a:srgbClr val="0000FF"/>
                  </a:solidFill>
                </a:uFill>
                <a:latin typeface="Century Gothic"/>
                <a:ea typeface="Century Gothic"/>
                <a:cs typeface="Century Gothic"/>
                <a:sym typeface="Century Gothic"/>
              </a:defRPr>
            </a:pPr>
            <a:r>
              <a:rPr>
                <a:hlinkClick r:id="rId5"/>
              </a:rPr>
              <a:t>http://www.zaujimavysvet.sk/horuce-fakty-o-slnku/</a:t>
            </a:r>
          </a:p>
          <a:p>
            <a:pPr marL="189737" indent="-189737" defTabSz="758951">
              <a:spcBef>
                <a:spcPts val="800"/>
              </a:spcBef>
              <a:defRPr sz="2300" u="sng">
                <a:solidFill>
                  <a:srgbClr val="FFFFFF"/>
                </a:solidFill>
                <a:uFill>
                  <a:solidFill>
                    <a:srgbClr val="0000FF"/>
                  </a:solidFill>
                </a:uFill>
                <a:latin typeface="Century Gothic"/>
                <a:ea typeface="Century Gothic"/>
                <a:cs typeface="Century Gothic"/>
                <a:sym typeface="Century Gothic"/>
              </a:defRPr>
            </a:pPr>
            <a:r>
              <a:rPr>
                <a:hlinkClick r:id="rId6"/>
              </a:rPr>
              <a:t>http://www.sazp.sk/slovak/struktura/ceev/DPZ/INTEREST/vzdelavanieb.html</a:t>
            </a:r>
          </a:p>
          <a:p>
            <a:pPr marL="189737" indent="-189737" defTabSz="758951">
              <a:spcBef>
                <a:spcPts val="800"/>
              </a:spcBef>
              <a:defRPr sz="2300" u="sng">
                <a:solidFill>
                  <a:srgbClr val="FFFFFF"/>
                </a:solidFill>
                <a:uFill>
                  <a:solidFill>
                    <a:srgbClr val="0000FF"/>
                  </a:solidFill>
                </a:uFill>
                <a:latin typeface="Century Gothic"/>
                <a:ea typeface="Century Gothic"/>
                <a:cs typeface="Century Gothic"/>
                <a:sym typeface="Century Gothic"/>
              </a:defRPr>
            </a:pPr>
            <a:r>
              <a:rPr>
                <a:hlinkClick r:id="rId7"/>
              </a:rPr>
              <a:t>https://sk.wikipedia.org/wiki/Slnko</a:t>
            </a:r>
          </a:p>
          <a:p>
            <a:pPr marL="189737" indent="-189737" defTabSz="758951">
              <a:spcBef>
                <a:spcPts val="800"/>
              </a:spcBef>
              <a:defRPr sz="230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pPr>
            <a:r>
              <a:rPr u="sng">
                <a:uFill>
                  <a:solidFill>
                    <a:srgbClr val="0000FF"/>
                  </a:solidFill>
                </a:uFill>
                <a:hlinkClick r:id="rId8"/>
              </a:rPr>
              <a:t>https://milanturek.wordpress.com/2010/06/28/slnecna-evolucia/</a:t>
            </a:r>
          </a:p>
          <a:p>
            <a:pPr marL="189737" indent="-189737" defTabSz="758951">
              <a:spcBef>
                <a:spcPts val="800"/>
              </a:spcBef>
              <a:defRPr sz="230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pPr>
            <a:endParaRPr u="sng">
              <a:uFill>
                <a:solidFill>
                  <a:srgbClr val="0000FF"/>
                </a:solidFill>
              </a:uFill>
              <a:hlinkClick r:id="rId8"/>
            </a:endParaRPr>
          </a:p>
          <a:p>
            <a:pPr marL="189737" indent="-189737" defTabSz="758951">
              <a:spcBef>
                <a:spcPts val="800"/>
              </a:spcBef>
              <a:defRPr sz="230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pPr>
            <a:endParaRPr u="sng">
              <a:uFill>
                <a:solidFill>
                  <a:srgbClr val="0000FF"/>
                </a:solidFill>
              </a:uFill>
              <a:hlinkClick r:id="rId8"/>
            </a:endParaRPr>
          </a:p>
          <a:p>
            <a:pPr marL="189737" indent="-189737" defTabSz="758951">
              <a:spcBef>
                <a:spcPts val="800"/>
              </a:spcBef>
              <a:defRPr sz="230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pPr>
            <a:endParaRPr u="sng">
              <a:uFill>
                <a:solidFill>
                  <a:srgbClr val="0000FF"/>
                </a:solidFill>
              </a:uFill>
              <a:hlinkClick r:id="rId8"/>
            </a:endParaRPr>
          </a:p>
          <a:p>
            <a:pPr marL="189737" indent="-189737" defTabSz="758951">
              <a:spcBef>
                <a:spcPts val="800"/>
              </a:spcBef>
              <a:defRPr sz="230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pPr>
            <a:endParaRPr u="sng">
              <a:uFill>
                <a:solidFill>
                  <a:srgbClr val="0000FF"/>
                </a:solidFill>
              </a:uFill>
              <a:hlinkClick r:id="rId8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textu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sk-SK" sz="5400" b="1" dirty="0"/>
              <a:t>Ako sme pomohli </a:t>
            </a:r>
            <a:r>
              <a:rPr lang="sk-SK" sz="5400" b="1" dirty="0" smtClean="0"/>
              <a:t>Petržalke</a:t>
            </a:r>
          </a:p>
          <a:p>
            <a:pPr>
              <a:buFontTx/>
              <a:buChar char="-"/>
            </a:pPr>
            <a:r>
              <a:rPr lang="sk-SK" b="1" dirty="0" smtClean="0"/>
              <a:t>pripravili sme (v rámci žiackeho parlamentu našej </a:t>
            </a:r>
          </a:p>
          <a:p>
            <a:pPr marL="0" indent="0">
              <a:buNone/>
            </a:pPr>
            <a:r>
              <a:rPr lang="sk-SK" b="1" dirty="0"/>
              <a:t> </a:t>
            </a:r>
            <a:r>
              <a:rPr lang="sk-SK" b="1" dirty="0" smtClean="0"/>
              <a:t> školy ) reláciu o separovaní odpadu</a:t>
            </a:r>
          </a:p>
          <a:p>
            <a:pPr>
              <a:buFontTx/>
              <a:buChar char="-"/>
            </a:pPr>
            <a:r>
              <a:rPr lang="sk-SK" b="1" dirty="0"/>
              <a:t>a</a:t>
            </a:r>
            <a:r>
              <a:rPr lang="sk-SK" b="1" dirty="0" smtClean="0"/>
              <a:t>j v našej triede dohliadame na to, ako sa odpad </a:t>
            </a:r>
          </a:p>
          <a:p>
            <a:pPr marL="0" indent="0">
              <a:buNone/>
            </a:pPr>
            <a:r>
              <a:rPr lang="sk-SK" b="1" dirty="0"/>
              <a:t> </a:t>
            </a:r>
            <a:r>
              <a:rPr lang="sk-SK" b="1" dirty="0" smtClean="0"/>
              <a:t>  separuje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1652781946"/>
      </p:ext>
    </p:extLst>
  </p:cSld>
  <p:clrMapOvr>
    <a:masterClrMapping/>
  </p:clrMapOvr>
  <p:transition spd="med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k-SK" dirty="0"/>
              <a:t>Informovaný súhlas  rodičov</a:t>
            </a:r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dirty="0"/>
          </a:p>
        </p:txBody>
      </p:sp>
      <p:pic>
        <p:nvPicPr>
          <p:cNvPr id="4" name="Obrázo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9803" y="2053078"/>
            <a:ext cx="5213445" cy="41895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5227958"/>
      </p:ext>
    </p:extLst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" name="Shape 573"/>
          <p:cNvSpPr/>
          <p:nvPr/>
        </p:nvSpPr>
        <p:spPr>
          <a:xfrm>
            <a:off x="646200" y="452878"/>
            <a:ext cx="9403920" cy="8392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4999" tIns="44999" rIns="44999" bIns="44999">
            <a:spAutoFit/>
          </a:bodyPr>
          <a:lstStyle>
            <a:lvl1pPr>
              <a:defRPr sz="4800" spc="-1">
                <a:solidFill>
                  <a:srgbClr val="EBEBEB"/>
                </a:solidFill>
                <a:uFill>
                  <a:solidFill>
                    <a:srgbClr val="FFFFFF"/>
                  </a:solidFill>
                </a:uFill>
                <a:latin typeface="Century Gothic"/>
                <a:ea typeface="Century Gothic"/>
                <a:cs typeface="Century Gothic"/>
                <a:sym typeface="Century Gothic"/>
              </a:defRPr>
            </a:lvl1pPr>
          </a:lstStyle>
          <a:p>
            <a:r>
              <a:rPr dirty="0" err="1"/>
              <a:t>Čo</a:t>
            </a:r>
            <a:r>
              <a:rPr dirty="0"/>
              <a:t> </a:t>
            </a:r>
            <a:r>
              <a:rPr lang="sk-SK" dirty="0" smtClean="0"/>
              <a:t>nás fascinuje na </a:t>
            </a:r>
            <a:r>
              <a:rPr lang="sk-SK" dirty="0"/>
              <a:t>S</a:t>
            </a:r>
            <a:r>
              <a:rPr dirty="0" err="1" smtClean="0"/>
              <a:t>lnk</a:t>
            </a:r>
            <a:r>
              <a:rPr lang="sk-SK" dirty="0" smtClean="0"/>
              <a:t>u</a:t>
            </a:r>
            <a:r>
              <a:rPr dirty="0" smtClean="0"/>
              <a:t>?</a:t>
            </a:r>
            <a:endParaRPr dirty="0"/>
          </a:p>
        </p:txBody>
      </p:sp>
      <p:sp>
        <p:nvSpPr>
          <p:cNvPr id="574" name="Shape 574"/>
          <p:cNvSpPr/>
          <p:nvPr/>
        </p:nvSpPr>
        <p:spPr>
          <a:xfrm>
            <a:off x="1103400" y="2053078"/>
            <a:ext cx="8946000" cy="13853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4999" tIns="44999" rIns="44999" bIns="44999">
            <a:spAutoFit/>
          </a:bodyPr>
          <a:lstStyle>
            <a:lvl1pPr marL="343080" indent="-342358">
              <a:buClr>
                <a:srgbClr val="ACD433"/>
              </a:buClr>
              <a:buSzPct val="80000"/>
              <a:buFont typeface="Wingdings 3"/>
              <a:buChar char=""/>
              <a:defRPr sz="2800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entury Gothic"/>
                <a:ea typeface="Century Gothic"/>
                <a:cs typeface="Century Gothic"/>
                <a:sym typeface="Century Gothic"/>
              </a:defRPr>
            </a:lvl1pPr>
          </a:lstStyle>
          <a:p>
            <a:r>
              <a:rPr dirty="0" err="1"/>
              <a:t>Slnko</a:t>
            </a:r>
            <a:r>
              <a:rPr dirty="0"/>
              <a:t> je </a:t>
            </a:r>
            <a:r>
              <a:rPr dirty="0" err="1"/>
              <a:t>už</a:t>
            </a:r>
            <a:r>
              <a:rPr dirty="0"/>
              <a:t> </a:t>
            </a:r>
            <a:r>
              <a:rPr dirty="0" err="1"/>
              <a:t>po</a:t>
            </a:r>
            <a:r>
              <a:rPr dirty="0"/>
              <a:t> </a:t>
            </a:r>
            <a:r>
              <a:rPr dirty="0" err="1"/>
              <a:t>státisíce</a:t>
            </a:r>
            <a:r>
              <a:rPr dirty="0"/>
              <a:t> </a:t>
            </a:r>
            <a:r>
              <a:rPr dirty="0" err="1"/>
              <a:t>rokov</a:t>
            </a:r>
            <a:r>
              <a:rPr dirty="0"/>
              <a:t> </a:t>
            </a:r>
            <a:r>
              <a:rPr dirty="0" err="1"/>
              <a:t>naša</a:t>
            </a:r>
            <a:r>
              <a:rPr dirty="0"/>
              <a:t> </a:t>
            </a:r>
            <a:r>
              <a:rPr dirty="0" err="1"/>
              <a:t>centrálna</a:t>
            </a:r>
            <a:r>
              <a:rPr dirty="0"/>
              <a:t> </a:t>
            </a:r>
            <a:r>
              <a:rPr dirty="0" err="1"/>
              <a:t>hviezda</a:t>
            </a:r>
            <a:r>
              <a:rPr dirty="0"/>
              <a:t>. Je to </a:t>
            </a:r>
            <a:r>
              <a:rPr dirty="0" err="1"/>
              <a:t>plazmová</a:t>
            </a:r>
            <a:r>
              <a:rPr dirty="0"/>
              <a:t> </a:t>
            </a:r>
            <a:r>
              <a:rPr dirty="0" err="1"/>
              <a:t>guľa</a:t>
            </a:r>
            <a:r>
              <a:rPr dirty="0"/>
              <a:t> s </a:t>
            </a:r>
            <a:r>
              <a:rPr dirty="0" err="1"/>
              <a:t>priemernou</a:t>
            </a:r>
            <a:r>
              <a:rPr dirty="0"/>
              <a:t> </a:t>
            </a:r>
            <a:r>
              <a:rPr dirty="0" err="1"/>
              <a:t>hustotou</a:t>
            </a:r>
            <a:r>
              <a:rPr dirty="0"/>
              <a:t> </a:t>
            </a:r>
            <a:r>
              <a:rPr dirty="0" err="1"/>
              <a:t>len</a:t>
            </a:r>
            <a:r>
              <a:rPr dirty="0"/>
              <a:t> o </a:t>
            </a:r>
            <a:r>
              <a:rPr dirty="0" err="1"/>
              <a:t>málo</a:t>
            </a:r>
            <a:r>
              <a:rPr dirty="0"/>
              <a:t> </a:t>
            </a:r>
            <a:r>
              <a:rPr dirty="0" err="1"/>
              <a:t>väčšou</a:t>
            </a:r>
            <a:r>
              <a:rPr dirty="0"/>
              <a:t> </a:t>
            </a:r>
            <a:r>
              <a:rPr dirty="0" err="1"/>
              <a:t>ako</a:t>
            </a:r>
            <a:r>
              <a:rPr dirty="0"/>
              <a:t> </a:t>
            </a:r>
            <a:r>
              <a:rPr dirty="0" err="1"/>
              <a:t>hustota</a:t>
            </a:r>
            <a:r>
              <a:rPr dirty="0"/>
              <a:t> </a:t>
            </a:r>
            <a:r>
              <a:rPr dirty="0" err="1"/>
              <a:t>vody</a:t>
            </a:r>
            <a:r>
              <a:rPr dirty="0"/>
              <a:t>.</a:t>
            </a:r>
          </a:p>
        </p:txBody>
      </p:sp>
      <p:pic>
        <p:nvPicPr>
          <p:cNvPr id="575" name="image1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746505" y="3504305"/>
            <a:ext cx="4380842" cy="3285362"/>
          </a:xfrm>
          <a:prstGeom prst="rect">
            <a:avLst/>
          </a:prstGeom>
          <a:ln w="12700">
            <a:miter lim="400000"/>
          </a:ln>
        </p:spPr>
      </p:pic>
      <p:sp>
        <p:nvSpPr>
          <p:cNvPr id="576" name="Shape 576"/>
          <p:cNvSpPr>
            <a:spLocks noGrp="1"/>
          </p:cNvSpPr>
          <p:nvPr>
            <p:ph type="sldNum" sz="quarter" idx="4294967295"/>
          </p:nvPr>
        </p:nvSpPr>
        <p:spPr>
          <a:xfrm>
            <a:off x="8548704" y="6224224"/>
            <a:ext cx="188897" cy="264253"/>
          </a:xfrm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2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dissolv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5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4" grpId="1" animBg="1" advAuto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8" name="Shape 578"/>
          <p:cNvSpPr/>
          <p:nvPr/>
        </p:nvSpPr>
        <p:spPr>
          <a:xfrm>
            <a:off x="646200" y="452878"/>
            <a:ext cx="9403920" cy="8392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4999" tIns="44999" rIns="44999" bIns="44999">
            <a:spAutoFit/>
          </a:bodyPr>
          <a:lstStyle>
            <a:lvl1pPr>
              <a:defRPr sz="4800" spc="-1">
                <a:solidFill>
                  <a:srgbClr val="EBEBEB"/>
                </a:solidFill>
                <a:uFill>
                  <a:solidFill>
                    <a:srgbClr val="FFFFFF"/>
                  </a:solidFill>
                </a:uFill>
                <a:latin typeface="Century Gothic"/>
                <a:ea typeface="Century Gothic"/>
                <a:cs typeface="Century Gothic"/>
                <a:sym typeface="Century Gothic"/>
              </a:defRPr>
            </a:lvl1pPr>
          </a:lstStyle>
          <a:p>
            <a:r>
              <a:t>Štruktúra slnka</a:t>
            </a:r>
          </a:p>
        </p:txBody>
      </p:sp>
      <p:sp>
        <p:nvSpPr>
          <p:cNvPr id="579" name="Shape 579"/>
          <p:cNvSpPr/>
          <p:nvPr/>
        </p:nvSpPr>
        <p:spPr>
          <a:xfrm>
            <a:off x="1103399" y="2053078"/>
            <a:ext cx="5142881" cy="31125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4999" tIns="44999" rIns="44999" bIns="44999">
            <a:spAutoFit/>
          </a:bodyPr>
          <a:lstStyle>
            <a:lvl1pPr marL="343080" indent="-342358">
              <a:buClr>
                <a:srgbClr val="ACD433"/>
              </a:buClr>
              <a:buSzPct val="80000"/>
              <a:buFont typeface="Wingdings 3"/>
              <a:buChar char=""/>
              <a:defRPr sz="2800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entury Gothic"/>
                <a:ea typeface="Century Gothic"/>
                <a:cs typeface="Century Gothic"/>
                <a:sym typeface="Century Gothic"/>
              </a:defRPr>
            </a:lvl1pPr>
          </a:lstStyle>
          <a:p>
            <a:r>
              <a:t>Slnko sa skladá z viacerých plynov.Jeho objem je 1 300 000 krát väčší ako objem Zeme. Svetlu, ktoré produkuje trvá len 8 minút, aby preniklo cez atmosféru na zemský povrch.  </a:t>
            </a:r>
          </a:p>
        </p:txBody>
      </p:sp>
      <p:sp>
        <p:nvSpPr>
          <p:cNvPr id="580" name="Shape 580"/>
          <p:cNvSpPr>
            <a:spLocks noGrp="1"/>
          </p:cNvSpPr>
          <p:nvPr>
            <p:ph type="sldNum" sz="quarter" idx="4294967295"/>
          </p:nvPr>
        </p:nvSpPr>
        <p:spPr>
          <a:xfrm>
            <a:off x="8548704" y="6224224"/>
            <a:ext cx="188897" cy="264253"/>
          </a:xfrm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3</a:t>
            </a:fld>
            <a:endParaRPr/>
          </a:p>
        </p:txBody>
      </p:sp>
      <p:pic>
        <p:nvPicPr>
          <p:cNvPr id="581" name="image2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331892" y="966628"/>
            <a:ext cx="5547277" cy="5547277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fade thruBlk="1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" name="Shape 583"/>
          <p:cNvSpPr/>
          <p:nvPr/>
        </p:nvSpPr>
        <p:spPr>
          <a:xfrm>
            <a:off x="646200" y="778069"/>
            <a:ext cx="9403920" cy="749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>
              <a:defRPr sz="4800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entury Gothic"/>
                <a:ea typeface="Century Gothic"/>
                <a:cs typeface="Century Gothic"/>
                <a:sym typeface="Century Gothic"/>
              </a:defRPr>
            </a:lvl1pPr>
          </a:lstStyle>
          <a:p>
            <a:r>
              <a:t>Vývoj slnka</a:t>
            </a:r>
          </a:p>
        </p:txBody>
      </p:sp>
      <p:sp>
        <p:nvSpPr>
          <p:cNvPr id="584" name="Shape 584"/>
          <p:cNvSpPr/>
          <p:nvPr/>
        </p:nvSpPr>
        <p:spPr>
          <a:xfrm>
            <a:off x="1623000" y="2914649"/>
            <a:ext cx="8946000" cy="1295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 marL="431999" indent="-323640">
              <a:buClr>
                <a:srgbClr val="000000"/>
              </a:buClr>
              <a:buSzPct val="45000"/>
              <a:buFont typeface="Wingdings"/>
              <a:buChar char="●"/>
              <a:defRPr sz="2800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entury Gothic"/>
                <a:ea typeface="Century Gothic"/>
                <a:cs typeface="Century Gothic"/>
                <a:sym typeface="Century Gothic"/>
              </a:defRPr>
            </a:lvl1pPr>
          </a:lstStyle>
          <a:p>
            <a:r>
              <a:t>Slnko nevyzeralo vždy ako dnes. Po stáročia sa vytváralo ako aj celý vesmír. Prešlo niekoľkými fázami a nejednou si ešte prejde.</a:t>
            </a:r>
          </a:p>
        </p:txBody>
      </p:sp>
      <p:sp>
        <p:nvSpPr>
          <p:cNvPr id="585" name="Shape 585"/>
          <p:cNvSpPr>
            <a:spLocks noGrp="1"/>
          </p:cNvSpPr>
          <p:nvPr>
            <p:ph type="sldNum" sz="quarter" idx="4294967295"/>
          </p:nvPr>
        </p:nvSpPr>
        <p:spPr>
          <a:xfrm>
            <a:off x="8548704" y="6224224"/>
            <a:ext cx="188897" cy="264253"/>
          </a:xfrm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4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fade thruBlk="1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7" name="image3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2191760" cy="684000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fade thruBlk="1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9" name="Shape 589"/>
          <p:cNvSpPr>
            <a:spLocks noGrp="1"/>
          </p:cNvSpPr>
          <p:nvPr>
            <p:ph type="title"/>
          </p:nvPr>
        </p:nvSpPr>
        <p:spPr>
          <a:xfrm>
            <a:off x="646200" y="452878"/>
            <a:ext cx="9403920" cy="1399683"/>
          </a:xfrm>
          <a:prstGeom prst="rect">
            <a:avLst/>
          </a:prstGeom>
        </p:spPr>
        <p:txBody>
          <a:bodyPr/>
          <a:lstStyle/>
          <a:p>
            <a:pPr>
              <a:defRPr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pPr>
            <a:r>
              <a:t>Slnečné</a:t>
            </a:r>
            <a:r>
              <a:rPr>
                <a:latin typeface="+mj-lt"/>
                <a:ea typeface="+mj-ea"/>
                <a:cs typeface="+mj-cs"/>
                <a:sym typeface="Arial"/>
              </a:rPr>
              <a:t> </a:t>
            </a:r>
            <a:r>
              <a:t>erupcie</a:t>
            </a:r>
          </a:p>
        </p:txBody>
      </p:sp>
      <p:sp>
        <p:nvSpPr>
          <p:cNvPr id="590" name="Shape 590"/>
          <p:cNvSpPr>
            <a:spLocks noGrp="1"/>
          </p:cNvSpPr>
          <p:nvPr>
            <p:ph type="body" sz="half" idx="1"/>
          </p:nvPr>
        </p:nvSpPr>
        <p:spPr>
          <a:xfrm>
            <a:off x="1103400" y="2053079"/>
            <a:ext cx="5441528" cy="3891244"/>
          </a:xfrm>
          <a:prstGeom prst="rect">
            <a:avLst/>
          </a:prstGeom>
        </p:spPr>
        <p:txBody>
          <a:bodyPr anchor="t"/>
          <a:lstStyle/>
          <a:p>
            <a:pPr marL="0" indent="0">
              <a:buSzTx/>
              <a:buNone/>
              <a:defRPr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pPr>
            <a:endParaRPr/>
          </a:p>
          <a:p>
            <a:pPr marL="0" indent="0">
              <a:buSzTx/>
              <a:buNone/>
              <a:defRPr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pPr>
            <a:r>
              <a:t>Erupcia Jav, pri ktorom dochádza k náhlemu a „krátkodobému“ zvýšeniu intenzity elektromagnetického žiarenia v širokej oblasti jeho spektra.</a:t>
            </a:r>
          </a:p>
        </p:txBody>
      </p:sp>
      <p:pic>
        <p:nvPicPr>
          <p:cNvPr id="591" name="image4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509109" y="1327122"/>
            <a:ext cx="5192841" cy="4582652"/>
          </a:xfrm>
          <a:prstGeom prst="rect">
            <a:avLst/>
          </a:prstGeom>
          <a:ln w="12700">
            <a:miter lim="400000"/>
          </a:ln>
        </p:spPr>
      </p:pic>
      <p:sp>
        <p:nvSpPr>
          <p:cNvPr id="592" name="Shape 592"/>
          <p:cNvSpPr>
            <a:spLocks noGrp="1"/>
          </p:cNvSpPr>
          <p:nvPr>
            <p:ph type="sldNum" sz="quarter" idx="4294967295"/>
          </p:nvPr>
        </p:nvSpPr>
        <p:spPr>
          <a:xfrm>
            <a:off x="8548704" y="6224224"/>
            <a:ext cx="188897" cy="264253"/>
          </a:xfrm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6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fade thruBlk="1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4" name="Shape 594"/>
          <p:cNvSpPr>
            <a:spLocks noGrp="1"/>
          </p:cNvSpPr>
          <p:nvPr>
            <p:ph type="title"/>
          </p:nvPr>
        </p:nvSpPr>
        <p:spPr>
          <a:xfrm>
            <a:off x="646200" y="452878"/>
            <a:ext cx="9403920" cy="139968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</a:lstStyle>
          <a:p>
            <a:r>
              <a:t>Škvrny na slnku</a:t>
            </a:r>
          </a:p>
        </p:txBody>
      </p:sp>
      <p:sp>
        <p:nvSpPr>
          <p:cNvPr id="595" name="Shape 595"/>
          <p:cNvSpPr>
            <a:spLocks noGrp="1"/>
          </p:cNvSpPr>
          <p:nvPr>
            <p:ph type="body" idx="1"/>
          </p:nvPr>
        </p:nvSpPr>
        <p:spPr>
          <a:xfrm>
            <a:off x="1103400" y="2053078"/>
            <a:ext cx="8946000" cy="4194722"/>
          </a:xfrm>
          <a:prstGeom prst="rect">
            <a:avLst/>
          </a:prstGeom>
        </p:spPr>
        <p:txBody>
          <a:bodyPr/>
          <a:lstStyle/>
          <a:p>
            <a:pPr marL="0" indent="0" defTabSz="886967">
              <a:spcBef>
                <a:spcPts val="900"/>
              </a:spcBef>
              <a:buSzTx/>
              <a:buNone/>
              <a:defRPr sz="270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pPr>
            <a:r>
              <a:t>Príčinou slnečných škvŕn sú silné magnetické polia, ktoré brzdia prúdenie tepla v oblasti fotosféry. Tým sa zmenší aj množstvo vyžarujúcej energie. Preto býva teplota v oblasti slnečných škvŕn o 2000° C nižšia.</a:t>
            </a:r>
          </a:p>
          <a:p>
            <a:pPr marL="221741" indent="-221741" defTabSz="886967">
              <a:spcBef>
                <a:spcPts val="900"/>
              </a:spcBef>
              <a:defRPr sz="2700">
                <a:solidFill>
                  <a:srgbClr val="FFFFFF"/>
                </a:solidFill>
              </a:defRPr>
            </a:pPr>
            <a:endParaRPr/>
          </a:p>
          <a:p>
            <a:pPr marL="221741" indent="-221741" defTabSz="886967">
              <a:spcBef>
                <a:spcPts val="900"/>
              </a:spcBef>
              <a:defRPr sz="2700"/>
            </a:pPr>
            <a:endParaRPr/>
          </a:p>
          <a:p>
            <a:pPr marL="221741" indent="-221741" defTabSz="886967">
              <a:spcBef>
                <a:spcPts val="900"/>
              </a:spcBef>
              <a:defRPr sz="2700"/>
            </a:pPr>
            <a:endParaRPr/>
          </a:p>
        </p:txBody>
      </p:sp>
      <p:sp>
        <p:nvSpPr>
          <p:cNvPr id="596" name="Shape 596"/>
          <p:cNvSpPr>
            <a:spLocks noGrp="1"/>
          </p:cNvSpPr>
          <p:nvPr>
            <p:ph type="sldNum" sz="quarter" idx="4294967295"/>
          </p:nvPr>
        </p:nvSpPr>
        <p:spPr>
          <a:xfrm>
            <a:off x="8548704" y="6224224"/>
            <a:ext cx="188897" cy="264253"/>
          </a:xfrm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7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circle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8" name="image5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819349" y="20506"/>
            <a:ext cx="6745231" cy="6816988"/>
          </a:xfrm>
          <a:prstGeom prst="rect">
            <a:avLst/>
          </a:prstGeom>
          <a:ln w="25400">
            <a:solidFill>
              <a:srgbClr val="DDDDDD"/>
            </a:solidFill>
            <a:miter lim="400000"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circle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0" name="Shape 600"/>
          <p:cNvSpPr>
            <a:spLocks noGrp="1"/>
          </p:cNvSpPr>
          <p:nvPr>
            <p:ph type="title" idx="4294967295"/>
          </p:nvPr>
        </p:nvSpPr>
        <p:spPr>
          <a:xfrm>
            <a:off x="609600" y="92073"/>
            <a:ext cx="10972800" cy="1508128"/>
          </a:xfrm>
          <a:prstGeom prst="rect">
            <a:avLst/>
          </a:prstGeom>
        </p:spPr>
        <p:txBody>
          <a:bodyPr>
            <a:normAutofit/>
          </a:bodyPr>
          <a:lstStyle/>
          <a:p>
            <a:pPr>
              <a:defRPr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pPr>
            <a:r>
              <a:t>Ozónové</a:t>
            </a:r>
            <a:r>
              <a:rPr>
                <a:solidFill>
                  <a:srgbClr val="000000"/>
                </a:solidFill>
                <a:latin typeface="+mj-lt"/>
                <a:ea typeface="+mj-ea"/>
                <a:cs typeface="+mj-cs"/>
                <a:sym typeface="Arial"/>
              </a:rPr>
              <a:t> </a:t>
            </a:r>
            <a:r>
              <a:t>diery</a:t>
            </a:r>
          </a:p>
        </p:txBody>
      </p:sp>
      <p:sp>
        <p:nvSpPr>
          <p:cNvPr id="601" name="Shape 601"/>
          <p:cNvSpPr>
            <a:spLocks noGrp="1"/>
          </p:cNvSpPr>
          <p:nvPr>
            <p:ph type="body" idx="4294967295"/>
          </p:nvPr>
        </p:nvSpPr>
        <p:spPr>
          <a:xfrm>
            <a:off x="609600" y="1600200"/>
            <a:ext cx="10972800" cy="52578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defTabSz="457200">
              <a:lnSpc>
                <a:spcPct val="100000"/>
              </a:lnSpc>
              <a:spcBef>
                <a:spcPts val="0"/>
              </a:spcBef>
              <a:buSzTx/>
              <a:buNone/>
              <a:defRPr sz="2800" spc="0">
                <a:solidFill>
                  <a:srgbClr val="FFFFFF"/>
                </a:solidFill>
                <a:uFillTx/>
                <a:latin typeface="Century Gothic"/>
                <a:ea typeface="Century Gothic"/>
                <a:cs typeface="Century Gothic"/>
                <a:sym typeface="Century Gothic"/>
              </a:defRPr>
            </a:lvl1pPr>
          </a:lstStyle>
          <a:p>
            <a:r>
              <a:t>Ozonová diera je oblasť najmä nad Arktídou a Antarktídou s prudko zníženou koncentráciou ozónu v dôsledku antropogénneho znečistenia.</a:t>
            </a:r>
          </a:p>
        </p:txBody>
      </p:sp>
      <p:sp>
        <p:nvSpPr>
          <p:cNvPr id="602" name="Shape 602"/>
          <p:cNvSpPr>
            <a:spLocks noGrp="1"/>
          </p:cNvSpPr>
          <p:nvPr>
            <p:ph type="sldNum" sz="quarter" idx="4294967295"/>
          </p:nvPr>
        </p:nvSpPr>
        <p:spPr>
          <a:xfrm>
            <a:off x="8463946" y="6224224"/>
            <a:ext cx="273654" cy="264253"/>
          </a:xfrm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9</a:t>
            </a:fld>
            <a:endParaRPr/>
          </a:p>
        </p:txBody>
      </p:sp>
      <p:pic>
        <p:nvPicPr>
          <p:cNvPr id="603" name="image1.gi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410550" y="2870506"/>
            <a:ext cx="7438433" cy="388286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circle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Office Theme">
      <a:majorFont>
        <a:latin typeface="Arial"/>
        <a:ea typeface="Arial"/>
        <a:cs typeface="Arial"/>
      </a:majorFont>
      <a:minorFont>
        <a:latin typeface="Helvetica"/>
        <a:ea typeface="Helvetica"/>
        <a:cs typeface="Helvetic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8" tIns="45718" rIns="45718" bIns="45718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Office Theme">
      <a:majorFont>
        <a:latin typeface="Arial"/>
        <a:ea typeface="Arial"/>
        <a:cs typeface="Arial"/>
      </a:majorFont>
      <a:minorFont>
        <a:latin typeface="Helvetica"/>
        <a:ea typeface="Helvetica"/>
        <a:cs typeface="Helvetic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8" tIns="45718" rIns="45718" bIns="45718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94</TotalTime>
  <Words>308</Words>
  <Application>Microsoft Office PowerPoint</Application>
  <PresentationFormat>Širokouhlá</PresentationFormat>
  <Paragraphs>55</Paragraphs>
  <Slides>15</Slides>
  <Notes>0</Notes>
  <HiddenSlides>0</HiddenSlides>
  <MMClips>0</MMClips>
  <ScaleCrop>false</ScaleCrop>
  <HeadingPairs>
    <vt:vector size="6" baseType="variant">
      <vt:variant>
        <vt:lpstr>Použité písma</vt:lpstr>
      </vt:variant>
      <vt:variant>
        <vt:i4>5</vt:i4>
      </vt:variant>
      <vt:variant>
        <vt:lpstr>Motív</vt:lpstr>
      </vt:variant>
      <vt:variant>
        <vt:i4>1</vt:i4>
      </vt:variant>
      <vt:variant>
        <vt:lpstr>Nadpisy snímok</vt:lpstr>
      </vt:variant>
      <vt:variant>
        <vt:i4>15</vt:i4>
      </vt:variant>
    </vt:vector>
  </HeadingPairs>
  <TitlesOfParts>
    <vt:vector size="21" baseType="lpstr">
      <vt:lpstr>Arial</vt:lpstr>
      <vt:lpstr>Century Gothic</vt:lpstr>
      <vt:lpstr>Helvetica</vt:lpstr>
      <vt:lpstr>Wingdings</vt:lpstr>
      <vt:lpstr>Wingdings 3</vt:lpstr>
      <vt:lpstr>Office Theme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Slnečné erupcie</vt:lpstr>
      <vt:lpstr>Škvrny na slnku</vt:lpstr>
      <vt:lpstr>Prezentácia programu PowerPoint</vt:lpstr>
      <vt:lpstr>Ozónové diery</vt:lpstr>
      <vt:lpstr>Prezentácia programu PowerPoint</vt:lpstr>
      <vt:lpstr>Zaujímavosti o slnku</vt:lpstr>
      <vt:lpstr>Prezentácia programu PowerPoint</vt:lpstr>
      <vt:lpstr>Prezentácia programu PowerPoint</vt:lpstr>
      <vt:lpstr>Prezentácia programu PowerPoint</vt:lpstr>
      <vt:lpstr>Informovaný súhlas  rodičov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Prezentácia programu PowerPoint</dc:title>
  <dc:creator>Ľuboš</dc:creator>
  <cp:lastModifiedBy>Ľuboš</cp:lastModifiedBy>
  <cp:revision>8</cp:revision>
  <dcterms:modified xsi:type="dcterms:W3CDTF">2017-03-30T15:29:56Z</dcterms:modified>
</cp:coreProperties>
</file>