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86" r:id="rId4"/>
    <p:sldId id="285" r:id="rId5"/>
    <p:sldId id="270" r:id="rId6"/>
    <p:sldId id="259" r:id="rId7"/>
    <p:sldId id="265" r:id="rId8"/>
    <p:sldId id="284" r:id="rId9"/>
    <p:sldId id="282" r:id="rId10"/>
    <p:sldId id="283" r:id="rId11"/>
  </p:sldIdLst>
  <p:sldSz cx="9144000" cy="6858000" type="screen4x3"/>
  <p:notesSz cx="6797675" cy="9928225"/>
  <p:custShowLst>
    <p:custShow name="Krízový štáb" id="0">
      <p:sldLst>
        <p:sld r:id="rId2"/>
      </p:sldLst>
    </p:custShow>
  </p:custShowLst>
  <p:defaultTextStyle>
    <a:defPPr>
      <a:defRPr lang="cs-CZ"/>
    </a:defPPr>
    <a:lvl1pPr algn="l" rtl="0" fontAlgn="base">
      <a:spcBef>
        <a:spcPct val="50000"/>
      </a:spcBef>
      <a:spcAft>
        <a:spcPct val="0"/>
      </a:spcAft>
      <a:defRPr sz="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99FFCC"/>
    <a:srgbClr val="CCFFFF"/>
    <a:srgbClr val="66FFCC"/>
    <a:srgbClr val="FFFF66"/>
    <a:srgbClr val="CCFF33"/>
    <a:srgbClr val="006600"/>
    <a:srgbClr val="00CC00"/>
    <a:srgbClr val="99CC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071" autoAdjust="0"/>
    <p:restoredTop sz="93202" autoAdjust="0"/>
  </p:normalViewPr>
  <p:slideViewPr>
    <p:cSldViewPr>
      <p:cViewPr>
        <p:scale>
          <a:sx n="70" d="100"/>
          <a:sy n="70" d="100"/>
        </p:scale>
        <p:origin x="-2530" y="-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7F565F-F0FD-41D9-9E68-EF03A0063542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95F864F4-F882-4FDD-8242-DC7A44DA620D}">
      <dgm:prSet phldrT="[Text]" custT="1"/>
      <dgm:spPr/>
      <dgm:t>
        <a:bodyPr/>
        <a:lstStyle/>
        <a:p>
          <a:r>
            <a:rPr kumimoji="0" lang="sk-SK" sz="1100" b="1" i="0" u="none" strike="noStrike" cap="none" normalizeH="0" baseline="0" dirty="0" smtClean="0">
              <a:ln/>
              <a:effectLst/>
              <a:latin typeface="Times New Roman" pitchFamily="18" charset="0"/>
            </a:rPr>
            <a:t>Miroslav Štefánik</a:t>
          </a:r>
        </a:p>
        <a:p>
          <a:r>
            <a:rPr kumimoji="0" lang="sk-SK" sz="1100" b="1" i="0" u="none" strike="noStrike" cap="none" normalizeH="0" baseline="0" dirty="0" smtClean="0">
              <a:ln/>
              <a:effectLst/>
              <a:latin typeface="Times New Roman" pitchFamily="18" charset="0"/>
            </a:rPr>
            <a:t>vedúci</a:t>
          </a:r>
        </a:p>
        <a:p>
          <a:r>
            <a:rPr kumimoji="0" lang="sk-SK" sz="1100" b="1" i="0" u="none" strike="noStrike" cap="none" normalizeH="0" baseline="0" dirty="0" smtClean="0">
              <a:ln/>
              <a:effectLst/>
              <a:latin typeface="Times New Roman" pitchFamily="18" charset="0"/>
            </a:rPr>
            <a:t>krízového štábu</a:t>
          </a:r>
          <a:endParaRPr lang="sk-SK" sz="1100" dirty="0"/>
        </a:p>
      </dgm:t>
    </dgm:pt>
    <dgm:pt modelId="{34699299-9D2A-45C3-8209-9118D2ED799F}" type="parTrans" cxnId="{5EA9651B-A919-429A-8604-99FB07D092C9}">
      <dgm:prSet/>
      <dgm:spPr/>
      <dgm:t>
        <a:bodyPr/>
        <a:lstStyle/>
        <a:p>
          <a:endParaRPr lang="sk-SK"/>
        </a:p>
      </dgm:t>
    </dgm:pt>
    <dgm:pt modelId="{26A79E61-B444-463F-8A7B-E107680BA9B2}" type="sibTrans" cxnId="{5EA9651B-A919-429A-8604-99FB07D092C9}">
      <dgm:prSet/>
      <dgm:spPr/>
      <dgm:t>
        <a:bodyPr/>
        <a:lstStyle/>
        <a:p>
          <a:endParaRPr lang="sk-SK"/>
        </a:p>
      </dgm:t>
    </dgm:pt>
    <dgm:pt modelId="{13A344EC-7F94-4407-8BBD-1935602AFF33}" type="asst">
      <dgm:prSet phldrT="[Text]" custT="1"/>
      <dgm:spPr/>
      <dgm:t>
        <a:bodyPr/>
        <a:lstStyle/>
        <a:p>
          <a:r>
            <a:rPr lang="sk-SK" sz="1100" b="1" baseline="0" dirty="0" smtClean="0">
              <a:solidFill>
                <a:schemeClr val="tx1"/>
              </a:solidFill>
            </a:rPr>
            <a:t>Anton Dzurdzík</a:t>
          </a:r>
        </a:p>
        <a:p>
          <a:r>
            <a:rPr lang="sk-SK" sz="1100" b="1" baseline="0" dirty="0" smtClean="0">
              <a:solidFill>
                <a:schemeClr val="tx1"/>
              </a:solidFill>
            </a:rPr>
            <a:t>  tajomník KŠ</a:t>
          </a:r>
          <a:endParaRPr lang="sk-SK" sz="1100" dirty="0">
            <a:solidFill>
              <a:schemeClr val="tx1"/>
            </a:solidFill>
          </a:endParaRPr>
        </a:p>
      </dgm:t>
    </dgm:pt>
    <dgm:pt modelId="{33B7F625-99A7-438B-B020-317B399DF12A}" type="parTrans" cxnId="{B1D7BB09-4DD0-47FB-B00F-EA0CED4CDFF3}">
      <dgm:prSet/>
      <dgm:spPr/>
      <dgm:t>
        <a:bodyPr/>
        <a:lstStyle/>
        <a:p>
          <a:endParaRPr lang="sk-SK"/>
        </a:p>
      </dgm:t>
    </dgm:pt>
    <dgm:pt modelId="{7F1205A8-8491-4E15-9C4E-570C0F7B7EB2}" type="sibTrans" cxnId="{B1D7BB09-4DD0-47FB-B00F-EA0CED4CDFF3}">
      <dgm:prSet/>
      <dgm:spPr/>
      <dgm:t>
        <a:bodyPr/>
        <a:lstStyle/>
        <a:p>
          <a:endParaRPr lang="sk-SK"/>
        </a:p>
      </dgm:t>
    </dgm:pt>
    <dgm:pt modelId="{C8160634-A2BF-4F13-BDF1-A8F9F6AF59B2}">
      <dgm:prSet phldrT="[Text]" custT="1"/>
      <dgm:spPr/>
      <dgm:t>
        <a:bodyPr/>
        <a:lstStyle/>
        <a:p>
          <a:r>
            <a:rPr lang="sk-SK" sz="1100" b="1" dirty="0" smtClean="0"/>
            <a:t>Peter </a:t>
          </a:r>
        </a:p>
        <a:p>
          <a:r>
            <a:rPr lang="sk-SK" sz="1100" b="1" dirty="0" smtClean="0"/>
            <a:t>Kostka</a:t>
          </a:r>
        </a:p>
        <a:p>
          <a:r>
            <a:rPr lang="sk-SK" sz="1100" b="1" dirty="0" smtClean="0"/>
            <a:t>Člen  KŠ</a:t>
          </a:r>
          <a:endParaRPr lang="sk-SK" sz="1100" dirty="0"/>
        </a:p>
      </dgm:t>
    </dgm:pt>
    <dgm:pt modelId="{3EA00E17-2FC4-490E-A641-00AC62F7F8B7}" type="parTrans" cxnId="{77A0F00E-E435-4C82-9DD9-8E157B850CD6}">
      <dgm:prSet/>
      <dgm:spPr/>
      <dgm:t>
        <a:bodyPr/>
        <a:lstStyle/>
        <a:p>
          <a:endParaRPr lang="sk-SK"/>
        </a:p>
      </dgm:t>
    </dgm:pt>
    <dgm:pt modelId="{87BF3CFE-9149-4383-9275-4BB0E7A7EF84}" type="sibTrans" cxnId="{77A0F00E-E435-4C82-9DD9-8E157B850CD6}">
      <dgm:prSet/>
      <dgm:spPr/>
      <dgm:t>
        <a:bodyPr/>
        <a:lstStyle/>
        <a:p>
          <a:endParaRPr lang="sk-SK"/>
        </a:p>
      </dgm:t>
    </dgm:pt>
    <dgm:pt modelId="{25AD3E99-BA0F-456C-BA78-EBAE587EA194}">
      <dgm:prSet phldrT="[Text]" custT="1"/>
      <dgm:spPr/>
      <dgm:t>
        <a:bodyPr/>
        <a:lstStyle/>
        <a:p>
          <a:r>
            <a:rPr lang="sk-SK" sz="1100" b="1" dirty="0" smtClean="0"/>
            <a:t>Milka </a:t>
          </a:r>
        </a:p>
        <a:p>
          <a:r>
            <a:rPr lang="sk-SK" sz="1100" b="1" dirty="0" smtClean="0"/>
            <a:t>Podmajerská</a:t>
          </a:r>
        </a:p>
        <a:p>
          <a:r>
            <a:rPr lang="sk-SK" sz="1100" b="1" dirty="0" smtClean="0"/>
            <a:t>Členka KŠ</a:t>
          </a:r>
          <a:endParaRPr lang="sk-SK" sz="1100" b="1" dirty="0"/>
        </a:p>
      </dgm:t>
    </dgm:pt>
    <dgm:pt modelId="{E81184CB-2237-49C4-A8AA-B6AC99CC8D96}" type="parTrans" cxnId="{8279013D-7B27-42DC-8203-3777C77D8FCE}">
      <dgm:prSet/>
      <dgm:spPr/>
      <dgm:t>
        <a:bodyPr/>
        <a:lstStyle/>
        <a:p>
          <a:endParaRPr lang="sk-SK"/>
        </a:p>
      </dgm:t>
    </dgm:pt>
    <dgm:pt modelId="{A7728900-ECEF-4D5C-AA45-8F4414B26614}" type="sibTrans" cxnId="{8279013D-7B27-42DC-8203-3777C77D8FCE}">
      <dgm:prSet/>
      <dgm:spPr/>
      <dgm:t>
        <a:bodyPr/>
        <a:lstStyle/>
        <a:p>
          <a:endParaRPr lang="sk-SK"/>
        </a:p>
      </dgm:t>
    </dgm:pt>
    <dgm:pt modelId="{E2351A29-EBE8-4BB0-8318-566C603BE5A2}">
      <dgm:prSet phldrT="[Text]" custT="1"/>
      <dgm:spPr/>
      <dgm:t>
        <a:bodyPr/>
        <a:lstStyle/>
        <a:p>
          <a:r>
            <a:rPr lang="sk-SK" sz="1100" b="1" dirty="0" smtClean="0">
              <a:solidFill>
                <a:schemeClr val="tx1"/>
              </a:solidFill>
            </a:rPr>
            <a:t>Veronika </a:t>
          </a:r>
        </a:p>
        <a:p>
          <a:r>
            <a:rPr lang="sk-SK" sz="1100" b="1" dirty="0" smtClean="0">
              <a:solidFill>
                <a:schemeClr val="tx1"/>
              </a:solidFill>
            </a:rPr>
            <a:t>Redechová</a:t>
          </a:r>
        </a:p>
        <a:p>
          <a:r>
            <a:rPr lang="sk-SK" sz="1100" b="1" dirty="0" smtClean="0">
              <a:solidFill>
                <a:schemeClr val="tx1"/>
              </a:solidFill>
            </a:rPr>
            <a:t>Členka  K</a:t>
          </a:r>
          <a:r>
            <a:rPr lang="sk-SK" sz="1100" dirty="0" smtClean="0">
              <a:solidFill>
                <a:schemeClr val="tx1"/>
              </a:solidFill>
            </a:rPr>
            <a:t>Š</a:t>
          </a:r>
          <a:endParaRPr lang="sk-SK" sz="1100" dirty="0">
            <a:solidFill>
              <a:schemeClr val="tx1"/>
            </a:solidFill>
          </a:endParaRPr>
        </a:p>
      </dgm:t>
    </dgm:pt>
    <dgm:pt modelId="{33FC3A4A-AD80-40C7-AAC9-69D0D7369D32}" type="parTrans" cxnId="{67BD2635-2424-4446-B82D-8F27B586F988}">
      <dgm:prSet/>
      <dgm:spPr/>
      <dgm:t>
        <a:bodyPr/>
        <a:lstStyle/>
        <a:p>
          <a:endParaRPr lang="sk-SK"/>
        </a:p>
      </dgm:t>
    </dgm:pt>
    <dgm:pt modelId="{C060F4ED-4773-48E0-B803-10917CAE5FD2}" type="sibTrans" cxnId="{67BD2635-2424-4446-B82D-8F27B586F988}">
      <dgm:prSet/>
      <dgm:spPr/>
      <dgm:t>
        <a:bodyPr/>
        <a:lstStyle/>
        <a:p>
          <a:endParaRPr lang="sk-SK"/>
        </a:p>
      </dgm:t>
    </dgm:pt>
    <dgm:pt modelId="{153DB11E-0D92-4129-A520-30D2729C8F69}">
      <dgm:prSet custT="1"/>
      <dgm:spPr/>
      <dgm:t>
        <a:bodyPr/>
        <a:lstStyle/>
        <a:p>
          <a:r>
            <a:rPr lang="sk-SK" sz="1100" b="1" baseline="0" dirty="0" smtClean="0">
              <a:solidFill>
                <a:schemeClr val="tx1"/>
              </a:solidFill>
            </a:rPr>
            <a:t>Zuzana</a:t>
          </a:r>
        </a:p>
        <a:p>
          <a:r>
            <a:rPr lang="sk-SK" sz="1100" b="1" baseline="0" dirty="0" smtClean="0">
              <a:solidFill>
                <a:schemeClr val="tx1"/>
              </a:solidFill>
            </a:rPr>
            <a:t>Juhásová</a:t>
          </a:r>
        </a:p>
        <a:p>
          <a:r>
            <a:rPr lang="sk-SK" sz="1100" b="1" dirty="0" smtClean="0">
              <a:solidFill>
                <a:schemeClr val="tx1"/>
              </a:solidFill>
            </a:rPr>
            <a:t>Členka  K</a:t>
          </a:r>
          <a:r>
            <a:rPr lang="sk-SK" sz="1100" dirty="0" smtClean="0">
              <a:solidFill>
                <a:schemeClr val="tx1"/>
              </a:solidFill>
            </a:rPr>
            <a:t>Š</a:t>
          </a:r>
          <a:endParaRPr lang="sk-SK" sz="1100" b="1" baseline="0" dirty="0">
            <a:solidFill>
              <a:schemeClr val="tx1"/>
            </a:solidFill>
          </a:endParaRPr>
        </a:p>
      </dgm:t>
    </dgm:pt>
    <dgm:pt modelId="{253399EA-685C-44BA-9CDB-5C65D75B1169}" type="parTrans" cxnId="{1C253F46-C010-4F4C-9205-9163703E79FD}">
      <dgm:prSet/>
      <dgm:spPr/>
      <dgm:t>
        <a:bodyPr/>
        <a:lstStyle/>
        <a:p>
          <a:endParaRPr lang="sk-SK"/>
        </a:p>
      </dgm:t>
    </dgm:pt>
    <dgm:pt modelId="{C89CD9E7-B972-4084-A68E-D95EB380E527}" type="sibTrans" cxnId="{1C253F46-C010-4F4C-9205-9163703E79FD}">
      <dgm:prSet/>
      <dgm:spPr/>
      <dgm:t>
        <a:bodyPr/>
        <a:lstStyle/>
        <a:p>
          <a:endParaRPr lang="sk-SK"/>
        </a:p>
      </dgm:t>
    </dgm:pt>
    <dgm:pt modelId="{25EA7E48-8B47-4DC6-85C0-99ECC8FEA517}">
      <dgm:prSet custT="1"/>
      <dgm:spPr/>
      <dgm:t>
        <a:bodyPr/>
        <a:lstStyle/>
        <a:p>
          <a:endParaRPr lang="sk-SK" sz="1100" b="1" dirty="0" smtClean="0">
            <a:solidFill>
              <a:schemeClr val="tx1"/>
            </a:solidFill>
          </a:endParaRPr>
        </a:p>
        <a:p>
          <a:r>
            <a:rPr lang="sk-SK" sz="1100" b="1" dirty="0" smtClean="0">
              <a:solidFill>
                <a:schemeClr val="tx1"/>
              </a:solidFill>
            </a:rPr>
            <a:t>Člen  </a:t>
          </a:r>
          <a:r>
            <a:rPr lang="sk-SK" sz="1100" b="1" dirty="0" smtClean="0">
              <a:solidFill>
                <a:schemeClr val="tx1"/>
              </a:solidFill>
            </a:rPr>
            <a:t>KŠ</a:t>
          </a:r>
          <a:endParaRPr lang="sk-SK" sz="1100" b="1" dirty="0">
            <a:solidFill>
              <a:schemeClr val="tx1"/>
            </a:solidFill>
          </a:endParaRPr>
        </a:p>
      </dgm:t>
    </dgm:pt>
    <dgm:pt modelId="{6D14B7C2-4206-4A65-A565-32CE0391FE1B}" type="parTrans" cxnId="{4B8018FE-A2B0-4016-B9DC-95DB357D8E04}">
      <dgm:prSet/>
      <dgm:spPr/>
      <dgm:t>
        <a:bodyPr/>
        <a:lstStyle/>
        <a:p>
          <a:endParaRPr lang="sk-SK"/>
        </a:p>
      </dgm:t>
    </dgm:pt>
    <dgm:pt modelId="{702CB7FF-5586-412B-8BD9-05C0821DE279}" type="sibTrans" cxnId="{4B8018FE-A2B0-4016-B9DC-95DB357D8E04}">
      <dgm:prSet/>
      <dgm:spPr/>
      <dgm:t>
        <a:bodyPr/>
        <a:lstStyle/>
        <a:p>
          <a:endParaRPr lang="sk-SK"/>
        </a:p>
      </dgm:t>
    </dgm:pt>
    <dgm:pt modelId="{59D95993-9DFF-4A48-806F-560A7301FCFE}">
      <dgm:prSet custT="1"/>
      <dgm:spPr/>
      <dgm:t>
        <a:bodyPr/>
        <a:lstStyle/>
        <a:p>
          <a:r>
            <a:rPr lang="sk-SK" sz="1100" b="1" smtClean="0">
              <a:solidFill>
                <a:schemeClr val="tx1"/>
              </a:solidFill>
            </a:rPr>
            <a:t>Ján</a:t>
          </a:r>
        </a:p>
        <a:p>
          <a:r>
            <a:rPr lang="sk-SK" sz="1100" b="1" smtClean="0">
              <a:solidFill>
                <a:schemeClr val="tx1"/>
              </a:solidFill>
            </a:rPr>
            <a:t>Meleg</a:t>
          </a:r>
        </a:p>
        <a:p>
          <a:r>
            <a:rPr lang="sk-SK" sz="1100" b="1" smtClean="0">
              <a:solidFill>
                <a:schemeClr val="tx1"/>
              </a:solidFill>
            </a:rPr>
            <a:t>Člen KŠ</a:t>
          </a:r>
          <a:endParaRPr lang="sk-SK" sz="1100" b="1" dirty="0">
            <a:solidFill>
              <a:schemeClr val="tx1"/>
            </a:solidFill>
          </a:endParaRPr>
        </a:p>
      </dgm:t>
    </dgm:pt>
    <dgm:pt modelId="{350FDC0A-CC12-4CB1-9C3A-78B361FB36DC}" type="parTrans" cxnId="{95844CE4-95E0-47F8-9A91-43F36C1EAC1B}">
      <dgm:prSet/>
      <dgm:spPr/>
      <dgm:t>
        <a:bodyPr/>
        <a:lstStyle/>
        <a:p>
          <a:endParaRPr lang="sk-SK"/>
        </a:p>
      </dgm:t>
    </dgm:pt>
    <dgm:pt modelId="{1D2F5FBB-36C7-412A-8FE8-E989EA70327D}" type="sibTrans" cxnId="{95844CE4-95E0-47F8-9A91-43F36C1EAC1B}">
      <dgm:prSet/>
      <dgm:spPr/>
      <dgm:t>
        <a:bodyPr/>
        <a:lstStyle/>
        <a:p>
          <a:endParaRPr lang="sk-SK"/>
        </a:p>
      </dgm:t>
    </dgm:pt>
    <dgm:pt modelId="{2918E6D4-F6EA-48B0-8FC4-5F74B537E28D}">
      <dgm:prSet custT="1"/>
      <dgm:spPr/>
      <dgm:t>
        <a:bodyPr/>
        <a:lstStyle/>
        <a:p>
          <a:r>
            <a:rPr lang="sk-SK" sz="1100" b="1" smtClean="0">
              <a:solidFill>
                <a:schemeClr val="tx1"/>
              </a:solidFill>
            </a:rPr>
            <a:t>Pavol </a:t>
          </a:r>
        </a:p>
        <a:p>
          <a:r>
            <a:rPr lang="sk-SK" sz="1100" b="1" smtClean="0">
              <a:solidFill>
                <a:schemeClr val="tx1"/>
              </a:solidFill>
            </a:rPr>
            <a:t>Palkovič</a:t>
          </a:r>
        </a:p>
        <a:p>
          <a:r>
            <a:rPr lang="sk-SK" sz="1100" b="1" smtClean="0">
              <a:solidFill>
                <a:schemeClr val="tx1"/>
              </a:solidFill>
            </a:rPr>
            <a:t>Člen KŠ</a:t>
          </a:r>
          <a:endParaRPr lang="sk-SK" sz="1100" b="1" dirty="0">
            <a:solidFill>
              <a:schemeClr val="tx1"/>
            </a:solidFill>
          </a:endParaRPr>
        </a:p>
      </dgm:t>
    </dgm:pt>
    <dgm:pt modelId="{52668F39-ADD7-4DC6-8F1E-A4CB61367DAA}" type="parTrans" cxnId="{5DDD5A68-645D-4116-915B-0BD84C418F95}">
      <dgm:prSet/>
      <dgm:spPr/>
      <dgm:t>
        <a:bodyPr/>
        <a:lstStyle/>
        <a:p>
          <a:endParaRPr lang="sk-SK"/>
        </a:p>
      </dgm:t>
    </dgm:pt>
    <dgm:pt modelId="{CECB50AD-8BB2-4479-BE90-29E88BB516BA}" type="sibTrans" cxnId="{5DDD5A68-645D-4116-915B-0BD84C418F95}">
      <dgm:prSet/>
      <dgm:spPr/>
      <dgm:t>
        <a:bodyPr/>
        <a:lstStyle/>
        <a:p>
          <a:endParaRPr lang="sk-SK"/>
        </a:p>
      </dgm:t>
    </dgm:pt>
    <dgm:pt modelId="{518B9C40-1E26-406D-85C9-C7C682DAD082}">
      <dgm:prSet custT="1"/>
      <dgm:spPr/>
      <dgm:t>
        <a:bodyPr/>
        <a:lstStyle/>
        <a:p>
          <a:r>
            <a:rPr lang="sk-SK" sz="1100" b="1" smtClean="0">
              <a:solidFill>
                <a:schemeClr val="tx1"/>
              </a:solidFill>
            </a:rPr>
            <a:t>Peter</a:t>
          </a:r>
        </a:p>
        <a:p>
          <a:r>
            <a:rPr lang="sk-SK" sz="1100" b="1" smtClean="0">
              <a:solidFill>
                <a:schemeClr val="tx1"/>
              </a:solidFill>
            </a:rPr>
            <a:t> Kandrík</a:t>
          </a:r>
        </a:p>
        <a:p>
          <a:r>
            <a:rPr lang="sk-SK" sz="1100" b="1" smtClean="0">
              <a:solidFill>
                <a:schemeClr val="tx1"/>
              </a:solidFill>
            </a:rPr>
            <a:t>Vodič</a:t>
          </a:r>
          <a:endParaRPr lang="sk-SK" sz="1100" b="1" dirty="0">
            <a:solidFill>
              <a:schemeClr val="tx1"/>
            </a:solidFill>
          </a:endParaRPr>
        </a:p>
      </dgm:t>
    </dgm:pt>
    <dgm:pt modelId="{D1A2420F-F8AB-4149-86E5-D6F8FEF253D4}" type="parTrans" cxnId="{A79A3040-5400-47EA-AB74-F2805E98A9A1}">
      <dgm:prSet/>
      <dgm:spPr/>
      <dgm:t>
        <a:bodyPr/>
        <a:lstStyle/>
        <a:p>
          <a:endParaRPr lang="sk-SK"/>
        </a:p>
      </dgm:t>
    </dgm:pt>
    <dgm:pt modelId="{B78AC81B-5F8F-41B3-8F43-34B5DD508E7D}" type="sibTrans" cxnId="{A79A3040-5400-47EA-AB74-F2805E98A9A1}">
      <dgm:prSet/>
      <dgm:spPr/>
      <dgm:t>
        <a:bodyPr/>
        <a:lstStyle/>
        <a:p>
          <a:endParaRPr lang="sk-SK"/>
        </a:p>
      </dgm:t>
    </dgm:pt>
    <dgm:pt modelId="{8A95DC74-D984-43BE-BAAE-E7E027E1AEC4}" type="asst">
      <dgm:prSet custT="1"/>
      <dgm:spPr/>
      <dgm:t>
        <a:bodyPr/>
        <a:lstStyle/>
        <a:p>
          <a:r>
            <a:rPr lang="sk-SK" sz="1100" b="1" dirty="0" smtClean="0">
              <a:solidFill>
                <a:schemeClr val="tx1"/>
              </a:solidFill>
            </a:rPr>
            <a:t>Jana Guľová </a:t>
          </a:r>
        </a:p>
        <a:p>
          <a:r>
            <a:rPr lang="sk-SK" sz="1100" b="1" dirty="0" smtClean="0">
              <a:solidFill>
                <a:schemeClr val="tx1"/>
              </a:solidFill>
            </a:rPr>
            <a:t>2. tajomníčka KŠ</a:t>
          </a:r>
          <a:endParaRPr lang="sk-SK" sz="1100" dirty="0">
            <a:solidFill>
              <a:schemeClr val="tx1"/>
            </a:solidFill>
          </a:endParaRPr>
        </a:p>
      </dgm:t>
    </dgm:pt>
    <dgm:pt modelId="{0D9B8B08-565A-4D86-9D71-BAB22EB13947}" type="parTrans" cxnId="{9B9C1197-6E69-44AD-8C39-A20ECBE65205}">
      <dgm:prSet/>
      <dgm:spPr/>
      <dgm:t>
        <a:bodyPr/>
        <a:lstStyle/>
        <a:p>
          <a:endParaRPr lang="sk-SK"/>
        </a:p>
      </dgm:t>
    </dgm:pt>
    <dgm:pt modelId="{2724BCB4-F156-4380-91EF-7DE67B805B8E}" type="sibTrans" cxnId="{9B9C1197-6E69-44AD-8C39-A20ECBE65205}">
      <dgm:prSet/>
      <dgm:spPr/>
      <dgm:t>
        <a:bodyPr/>
        <a:lstStyle/>
        <a:p>
          <a:endParaRPr lang="sk-SK"/>
        </a:p>
      </dgm:t>
    </dgm:pt>
    <dgm:pt modelId="{4CE6E97E-0882-47C4-8584-E16582378AFF}" type="asst">
      <dgm:prSet custT="1"/>
      <dgm:spPr/>
      <dgm:t>
        <a:bodyPr/>
        <a:lstStyle/>
        <a:p>
          <a:r>
            <a:rPr lang="sk-SK" sz="1100" b="1" dirty="0" err="1" smtClean="0">
              <a:solidFill>
                <a:schemeClr val="tx1"/>
              </a:solidFill>
            </a:rPr>
            <a:t>Jakubík</a:t>
          </a:r>
          <a:endParaRPr lang="sk-SK" sz="1100" b="1" dirty="0" smtClean="0">
            <a:solidFill>
              <a:schemeClr val="tx1"/>
            </a:solidFill>
          </a:endParaRPr>
        </a:p>
        <a:p>
          <a:r>
            <a:rPr lang="sk-SK" sz="1100" b="1" dirty="0" smtClean="0">
              <a:solidFill>
                <a:schemeClr val="tx1"/>
              </a:solidFill>
            </a:rPr>
            <a:t>František ml.</a:t>
          </a:r>
        </a:p>
        <a:p>
          <a:r>
            <a:rPr lang="sk-SK" sz="1100" b="1" dirty="0" smtClean="0">
              <a:solidFill>
                <a:schemeClr val="tx1"/>
              </a:solidFill>
            </a:rPr>
            <a:t>Člen KŠ</a:t>
          </a:r>
          <a:endParaRPr lang="sk-SK" sz="1100" b="1" dirty="0">
            <a:solidFill>
              <a:schemeClr val="tx1"/>
            </a:solidFill>
          </a:endParaRPr>
        </a:p>
      </dgm:t>
    </dgm:pt>
    <dgm:pt modelId="{8E874D77-648A-48CD-933D-DF600695D093}" type="parTrans" cxnId="{FDD54AF3-512C-4370-9E78-A775E1176C6C}">
      <dgm:prSet/>
      <dgm:spPr/>
      <dgm:t>
        <a:bodyPr/>
        <a:lstStyle/>
        <a:p>
          <a:endParaRPr lang="sk-SK"/>
        </a:p>
      </dgm:t>
    </dgm:pt>
    <dgm:pt modelId="{C19EC08D-25E9-411D-B403-EDE0D89B228D}" type="sibTrans" cxnId="{FDD54AF3-512C-4370-9E78-A775E1176C6C}">
      <dgm:prSet/>
      <dgm:spPr/>
      <dgm:t>
        <a:bodyPr/>
        <a:lstStyle/>
        <a:p>
          <a:endParaRPr lang="sk-SK"/>
        </a:p>
      </dgm:t>
    </dgm:pt>
    <dgm:pt modelId="{9F67988E-7A51-4B9F-BC38-372237139974}" type="asst">
      <dgm:prSet custT="1"/>
      <dgm:spPr/>
      <dgm:t>
        <a:bodyPr/>
        <a:lstStyle/>
        <a:p>
          <a:r>
            <a:rPr lang="sk-SK" sz="1100" b="1" dirty="0" smtClean="0">
              <a:solidFill>
                <a:schemeClr val="tx1"/>
              </a:solidFill>
            </a:rPr>
            <a:t>Jozef</a:t>
          </a:r>
        </a:p>
        <a:p>
          <a:r>
            <a:rPr lang="sk-SK" sz="1100" b="1" dirty="0" smtClean="0">
              <a:solidFill>
                <a:schemeClr val="tx1"/>
              </a:solidFill>
            </a:rPr>
            <a:t>Nemec</a:t>
          </a:r>
        </a:p>
        <a:p>
          <a:r>
            <a:rPr lang="sk-SK" sz="1100" b="1" dirty="0" smtClean="0">
              <a:solidFill>
                <a:schemeClr val="tx1"/>
              </a:solidFill>
            </a:rPr>
            <a:t>Člen KŠ</a:t>
          </a:r>
          <a:endParaRPr lang="sk-SK" sz="1100" b="1" dirty="0">
            <a:solidFill>
              <a:schemeClr val="tx1"/>
            </a:solidFill>
          </a:endParaRPr>
        </a:p>
      </dgm:t>
    </dgm:pt>
    <dgm:pt modelId="{20D3B99B-018A-4CB6-AC0D-CE80C4C67E37}" type="parTrans" cxnId="{1A3E01D0-912D-4E57-A4F3-449D0BC87768}">
      <dgm:prSet/>
      <dgm:spPr/>
      <dgm:t>
        <a:bodyPr/>
        <a:lstStyle/>
        <a:p>
          <a:endParaRPr lang="sk-SK"/>
        </a:p>
      </dgm:t>
    </dgm:pt>
    <dgm:pt modelId="{4498CCFD-160D-4D38-956E-E7AA480517C8}" type="sibTrans" cxnId="{1A3E01D0-912D-4E57-A4F3-449D0BC87768}">
      <dgm:prSet/>
      <dgm:spPr/>
      <dgm:t>
        <a:bodyPr/>
        <a:lstStyle/>
        <a:p>
          <a:endParaRPr lang="sk-SK"/>
        </a:p>
      </dgm:t>
    </dgm:pt>
    <dgm:pt modelId="{5C02CC4D-100C-4750-8B58-953025A86331}">
      <dgm:prSet custT="1"/>
      <dgm:spPr/>
      <dgm:t>
        <a:bodyPr/>
        <a:lstStyle/>
        <a:p>
          <a:r>
            <a:rPr lang="sk-SK" sz="1100" b="1" dirty="0" smtClean="0">
              <a:solidFill>
                <a:schemeClr val="tx1"/>
              </a:solidFill>
            </a:rPr>
            <a:t>Zuzana</a:t>
          </a:r>
        </a:p>
        <a:p>
          <a:r>
            <a:rPr lang="sk-SK" sz="1100" b="1" smtClean="0">
              <a:solidFill>
                <a:schemeClr val="tx1"/>
              </a:solidFill>
            </a:rPr>
            <a:t>Juhásová</a:t>
          </a:r>
          <a:endParaRPr lang="sk-SK" sz="1100" b="1" dirty="0" smtClean="0">
            <a:solidFill>
              <a:schemeClr val="tx1"/>
            </a:solidFill>
          </a:endParaRPr>
        </a:p>
        <a:p>
          <a:r>
            <a:rPr lang="sk-SK" sz="1100" b="1" dirty="0" smtClean="0">
              <a:solidFill>
                <a:schemeClr val="tx1"/>
              </a:solidFill>
            </a:rPr>
            <a:t>Členka KŠ</a:t>
          </a:r>
          <a:endParaRPr lang="sk-SK" sz="1100" b="1" dirty="0">
            <a:solidFill>
              <a:schemeClr val="tx1"/>
            </a:solidFill>
          </a:endParaRPr>
        </a:p>
      </dgm:t>
    </dgm:pt>
    <dgm:pt modelId="{18DCEA78-1F7B-4A4B-9D8C-557C2C3D3F8F}" type="parTrans" cxnId="{464AF91F-7088-4C23-B3D0-918994BDCF88}">
      <dgm:prSet/>
      <dgm:spPr/>
      <dgm:t>
        <a:bodyPr/>
        <a:lstStyle/>
        <a:p>
          <a:endParaRPr lang="sk-SK"/>
        </a:p>
      </dgm:t>
    </dgm:pt>
    <dgm:pt modelId="{A5B2A7C9-C3CB-48C8-BA22-57556FC3D2D6}" type="sibTrans" cxnId="{464AF91F-7088-4C23-B3D0-918994BDCF88}">
      <dgm:prSet/>
      <dgm:spPr/>
      <dgm:t>
        <a:bodyPr/>
        <a:lstStyle/>
        <a:p>
          <a:endParaRPr lang="sk-SK"/>
        </a:p>
      </dgm:t>
    </dgm:pt>
    <dgm:pt modelId="{5CFAEF12-847A-49A1-B22A-ED5397E35400}" type="pres">
      <dgm:prSet presAssocID="{087F565F-F0FD-41D9-9E68-EF03A00635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73ED53FE-494B-4C79-BFB1-F032118D7430}" type="pres">
      <dgm:prSet presAssocID="{95F864F4-F882-4FDD-8242-DC7A44DA620D}" presName="hierRoot1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21EABC06-D278-4E89-BEC5-58FD380AFEC4}" type="pres">
      <dgm:prSet presAssocID="{95F864F4-F882-4FDD-8242-DC7A44DA620D}" presName="rootComposite1" presStyleCnt="0"/>
      <dgm:spPr/>
      <dgm:t>
        <a:bodyPr/>
        <a:lstStyle/>
        <a:p>
          <a:endParaRPr lang="sk-SK"/>
        </a:p>
      </dgm:t>
    </dgm:pt>
    <dgm:pt modelId="{A7F1FE6A-10B2-4A15-A31A-4867FD4EEC6C}" type="pres">
      <dgm:prSet presAssocID="{95F864F4-F882-4FDD-8242-DC7A44DA620D}" presName="rootText1" presStyleLbl="node0" presStyleIdx="0" presStyleCnt="2" custScaleX="193694" custScaleY="162533" custLinFactY="-100000" custLinFactNeighborX="9379" custLinFactNeighborY="-19652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AB80F9E-339F-4B63-B9DE-495FBD4ECF22}" type="pres">
      <dgm:prSet presAssocID="{95F864F4-F882-4FDD-8242-DC7A44DA620D}" presName="rootConnector1" presStyleLbl="node1" presStyleIdx="0" presStyleCnt="0"/>
      <dgm:spPr/>
      <dgm:t>
        <a:bodyPr/>
        <a:lstStyle/>
        <a:p>
          <a:endParaRPr lang="sk-SK"/>
        </a:p>
      </dgm:t>
    </dgm:pt>
    <dgm:pt modelId="{46ECEF8D-3287-413A-BCF4-13D62BCA345A}" type="pres">
      <dgm:prSet presAssocID="{95F864F4-F882-4FDD-8242-DC7A44DA620D}" presName="hierChild2" presStyleCnt="0"/>
      <dgm:spPr/>
      <dgm:t>
        <a:bodyPr/>
        <a:lstStyle/>
        <a:p>
          <a:endParaRPr lang="sk-SK"/>
        </a:p>
      </dgm:t>
    </dgm:pt>
    <dgm:pt modelId="{50EE0CA1-34C2-455A-8478-647D19D4B233}" type="pres">
      <dgm:prSet presAssocID="{3EA00E17-2FC4-490E-A641-00AC62F7F8B7}" presName="Name37" presStyleLbl="parChTrans1D2" presStyleIdx="0" presStyleCnt="12"/>
      <dgm:spPr/>
      <dgm:t>
        <a:bodyPr/>
        <a:lstStyle/>
        <a:p>
          <a:endParaRPr lang="sk-SK"/>
        </a:p>
      </dgm:t>
    </dgm:pt>
    <dgm:pt modelId="{F06C98C7-4577-4A51-903C-63A0DDBA3648}" type="pres">
      <dgm:prSet presAssocID="{C8160634-A2BF-4F13-BDF1-A8F9F6AF59B2}" presName="hierRoot2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B6052BE8-ADE4-4537-937E-B7A0AFBF666B}" type="pres">
      <dgm:prSet presAssocID="{C8160634-A2BF-4F13-BDF1-A8F9F6AF59B2}" presName="rootComposite" presStyleCnt="0"/>
      <dgm:spPr/>
      <dgm:t>
        <a:bodyPr/>
        <a:lstStyle/>
        <a:p>
          <a:endParaRPr lang="sk-SK"/>
        </a:p>
      </dgm:t>
    </dgm:pt>
    <dgm:pt modelId="{784B064E-6899-419D-9CE3-2E24E21240B9}" type="pres">
      <dgm:prSet presAssocID="{C8160634-A2BF-4F13-BDF1-A8F9F6AF59B2}" presName="rootText" presStyleLbl="node2" presStyleIdx="0" presStyleCnt="8" custScaleY="192797" custLinFactNeighborX="3359" custLinFactNeighborY="-9759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1C0D12-923B-49A1-AFFC-D19F58F37BCA}" type="pres">
      <dgm:prSet presAssocID="{C8160634-A2BF-4F13-BDF1-A8F9F6AF59B2}" presName="rootConnector" presStyleLbl="node2" presStyleIdx="0" presStyleCnt="8"/>
      <dgm:spPr/>
      <dgm:t>
        <a:bodyPr/>
        <a:lstStyle/>
        <a:p>
          <a:endParaRPr lang="sk-SK"/>
        </a:p>
      </dgm:t>
    </dgm:pt>
    <dgm:pt modelId="{B5953051-BF19-4073-A1BA-4B55C44878C3}" type="pres">
      <dgm:prSet presAssocID="{C8160634-A2BF-4F13-BDF1-A8F9F6AF59B2}" presName="hierChild4" presStyleCnt="0"/>
      <dgm:spPr/>
      <dgm:t>
        <a:bodyPr/>
        <a:lstStyle/>
        <a:p>
          <a:endParaRPr lang="sk-SK"/>
        </a:p>
      </dgm:t>
    </dgm:pt>
    <dgm:pt modelId="{0A557658-5CDC-4986-98F1-F8D10EC62D7F}" type="pres">
      <dgm:prSet presAssocID="{C8160634-A2BF-4F13-BDF1-A8F9F6AF59B2}" presName="hierChild5" presStyleCnt="0"/>
      <dgm:spPr/>
      <dgm:t>
        <a:bodyPr/>
        <a:lstStyle/>
        <a:p>
          <a:endParaRPr lang="sk-SK"/>
        </a:p>
      </dgm:t>
    </dgm:pt>
    <dgm:pt modelId="{06EC59D4-E9E9-4C37-B1A4-2D31C953F697}" type="pres">
      <dgm:prSet presAssocID="{E81184CB-2237-49C4-A8AA-B6AC99CC8D96}" presName="Name37" presStyleLbl="parChTrans1D2" presStyleIdx="1" presStyleCnt="12"/>
      <dgm:spPr/>
      <dgm:t>
        <a:bodyPr/>
        <a:lstStyle/>
        <a:p>
          <a:endParaRPr lang="sk-SK"/>
        </a:p>
      </dgm:t>
    </dgm:pt>
    <dgm:pt modelId="{8EC8B046-F762-4A90-BFFC-A9266C0F3E24}" type="pres">
      <dgm:prSet presAssocID="{25AD3E99-BA0F-456C-BA78-EBAE587EA194}" presName="hierRoot2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3F39A2BA-0597-432E-8ED7-99A848502A8E}" type="pres">
      <dgm:prSet presAssocID="{25AD3E99-BA0F-456C-BA78-EBAE587EA194}" presName="rootComposite" presStyleCnt="0"/>
      <dgm:spPr/>
      <dgm:t>
        <a:bodyPr/>
        <a:lstStyle/>
        <a:p>
          <a:endParaRPr lang="sk-SK"/>
        </a:p>
      </dgm:t>
    </dgm:pt>
    <dgm:pt modelId="{CF0F26CB-A588-4E92-8F63-B9C9C07A2BB9}" type="pres">
      <dgm:prSet presAssocID="{25AD3E99-BA0F-456C-BA78-EBAE587EA194}" presName="rootText" presStyleLbl="node2" presStyleIdx="1" presStyleCnt="8" custScaleY="189237" custLinFactNeighborX="3690" custLinFactNeighborY="-9581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E11A57D-769E-4F2B-80E7-8C83026AD437}" type="pres">
      <dgm:prSet presAssocID="{25AD3E99-BA0F-456C-BA78-EBAE587EA194}" presName="rootConnector" presStyleLbl="node2" presStyleIdx="1" presStyleCnt="8"/>
      <dgm:spPr/>
      <dgm:t>
        <a:bodyPr/>
        <a:lstStyle/>
        <a:p>
          <a:endParaRPr lang="sk-SK"/>
        </a:p>
      </dgm:t>
    </dgm:pt>
    <dgm:pt modelId="{D2CB8A77-9E82-4937-AAC7-4E9118C7601E}" type="pres">
      <dgm:prSet presAssocID="{25AD3E99-BA0F-456C-BA78-EBAE587EA194}" presName="hierChild4" presStyleCnt="0"/>
      <dgm:spPr/>
      <dgm:t>
        <a:bodyPr/>
        <a:lstStyle/>
        <a:p>
          <a:endParaRPr lang="sk-SK"/>
        </a:p>
      </dgm:t>
    </dgm:pt>
    <dgm:pt modelId="{001CD508-F32D-4544-9CD6-1BC40CFE5894}" type="pres">
      <dgm:prSet presAssocID="{25AD3E99-BA0F-456C-BA78-EBAE587EA194}" presName="hierChild5" presStyleCnt="0"/>
      <dgm:spPr/>
      <dgm:t>
        <a:bodyPr/>
        <a:lstStyle/>
        <a:p>
          <a:endParaRPr lang="sk-SK"/>
        </a:p>
      </dgm:t>
    </dgm:pt>
    <dgm:pt modelId="{A89F9C47-727B-46DB-9EF9-A3B7CAFB6EC6}" type="pres">
      <dgm:prSet presAssocID="{33FC3A4A-AD80-40C7-AAC9-69D0D7369D32}" presName="Name37" presStyleLbl="parChTrans1D2" presStyleIdx="2" presStyleCnt="12"/>
      <dgm:spPr/>
      <dgm:t>
        <a:bodyPr/>
        <a:lstStyle/>
        <a:p>
          <a:endParaRPr lang="sk-SK"/>
        </a:p>
      </dgm:t>
    </dgm:pt>
    <dgm:pt modelId="{1EEDFA89-D294-4CE9-8CC4-0F3BA00D68BD}" type="pres">
      <dgm:prSet presAssocID="{E2351A29-EBE8-4BB0-8318-566C603BE5A2}" presName="hierRoot2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34E409A7-6F14-4583-A47C-734EB29BDF08}" type="pres">
      <dgm:prSet presAssocID="{E2351A29-EBE8-4BB0-8318-566C603BE5A2}" presName="rootComposite" presStyleCnt="0"/>
      <dgm:spPr/>
      <dgm:t>
        <a:bodyPr/>
        <a:lstStyle/>
        <a:p>
          <a:endParaRPr lang="sk-SK"/>
        </a:p>
      </dgm:t>
    </dgm:pt>
    <dgm:pt modelId="{687F70F9-EC59-470C-A91D-D122478426F9}" type="pres">
      <dgm:prSet presAssocID="{E2351A29-EBE8-4BB0-8318-566C603BE5A2}" presName="rootText" presStyleLbl="node2" presStyleIdx="2" presStyleCnt="8" custScaleY="192797" custLinFactNeighborX="4128" custLinFactNeighborY="-8634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FD30524-B952-432F-A33A-94F5F28F313C}" type="pres">
      <dgm:prSet presAssocID="{E2351A29-EBE8-4BB0-8318-566C603BE5A2}" presName="rootConnector" presStyleLbl="node2" presStyleIdx="2" presStyleCnt="8"/>
      <dgm:spPr/>
      <dgm:t>
        <a:bodyPr/>
        <a:lstStyle/>
        <a:p>
          <a:endParaRPr lang="sk-SK"/>
        </a:p>
      </dgm:t>
    </dgm:pt>
    <dgm:pt modelId="{E4046CBC-5B8C-452A-A915-6A0D78BEA627}" type="pres">
      <dgm:prSet presAssocID="{E2351A29-EBE8-4BB0-8318-566C603BE5A2}" presName="hierChild4" presStyleCnt="0"/>
      <dgm:spPr/>
      <dgm:t>
        <a:bodyPr/>
        <a:lstStyle/>
        <a:p>
          <a:endParaRPr lang="sk-SK"/>
        </a:p>
      </dgm:t>
    </dgm:pt>
    <dgm:pt modelId="{486AB8BB-6FE5-4CC2-AC86-A607BF7A07E4}" type="pres">
      <dgm:prSet presAssocID="{E2351A29-EBE8-4BB0-8318-566C603BE5A2}" presName="hierChild5" presStyleCnt="0"/>
      <dgm:spPr/>
      <dgm:t>
        <a:bodyPr/>
        <a:lstStyle/>
        <a:p>
          <a:endParaRPr lang="sk-SK"/>
        </a:p>
      </dgm:t>
    </dgm:pt>
    <dgm:pt modelId="{2961FCCB-404F-4541-801B-3EFFDDA69F80}" type="pres">
      <dgm:prSet presAssocID="{253399EA-685C-44BA-9CDB-5C65D75B1169}" presName="Name37" presStyleLbl="parChTrans1D2" presStyleIdx="3" presStyleCnt="12"/>
      <dgm:spPr/>
      <dgm:t>
        <a:bodyPr/>
        <a:lstStyle/>
        <a:p>
          <a:endParaRPr lang="sk-SK"/>
        </a:p>
      </dgm:t>
    </dgm:pt>
    <dgm:pt modelId="{3642B458-72F7-4D23-A9F1-AD1E65D1035C}" type="pres">
      <dgm:prSet presAssocID="{153DB11E-0D92-4129-A520-30D2729C8F69}" presName="hierRoot2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F3598E91-10F6-434A-9EB7-30A0A1C7CF05}" type="pres">
      <dgm:prSet presAssocID="{153DB11E-0D92-4129-A520-30D2729C8F69}" presName="rootComposite" presStyleCnt="0"/>
      <dgm:spPr/>
      <dgm:t>
        <a:bodyPr/>
        <a:lstStyle/>
        <a:p>
          <a:endParaRPr lang="sk-SK"/>
        </a:p>
      </dgm:t>
    </dgm:pt>
    <dgm:pt modelId="{0240E6CA-444B-48AB-9FA1-49B8AC0A4AA2}" type="pres">
      <dgm:prSet presAssocID="{153DB11E-0D92-4129-A520-30D2729C8F69}" presName="rootText" presStyleLbl="node2" presStyleIdx="3" presStyleCnt="8" custScaleX="100190" custScaleY="192797" custLinFactY="-13466" custLinFactNeighborX="7668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EC36E65-C851-4A6F-9A1B-D0598C75ED3C}" type="pres">
      <dgm:prSet presAssocID="{153DB11E-0D92-4129-A520-30D2729C8F69}" presName="rootConnector" presStyleLbl="node2" presStyleIdx="3" presStyleCnt="8"/>
      <dgm:spPr/>
      <dgm:t>
        <a:bodyPr/>
        <a:lstStyle/>
        <a:p>
          <a:endParaRPr lang="sk-SK"/>
        </a:p>
      </dgm:t>
    </dgm:pt>
    <dgm:pt modelId="{019AF4D6-A0BB-47C0-A1AE-4C850D22C03F}" type="pres">
      <dgm:prSet presAssocID="{153DB11E-0D92-4129-A520-30D2729C8F69}" presName="hierChild4" presStyleCnt="0"/>
      <dgm:spPr/>
      <dgm:t>
        <a:bodyPr/>
        <a:lstStyle/>
        <a:p>
          <a:endParaRPr lang="sk-SK"/>
        </a:p>
      </dgm:t>
    </dgm:pt>
    <dgm:pt modelId="{BA47E209-828A-4CFD-881B-5E90D6A5C96E}" type="pres">
      <dgm:prSet presAssocID="{153DB11E-0D92-4129-A520-30D2729C8F69}" presName="hierChild5" presStyleCnt="0"/>
      <dgm:spPr/>
      <dgm:t>
        <a:bodyPr/>
        <a:lstStyle/>
        <a:p>
          <a:endParaRPr lang="sk-SK"/>
        </a:p>
      </dgm:t>
    </dgm:pt>
    <dgm:pt modelId="{F8C283B4-C0EC-4931-8CD7-F3A6C83463C1}" type="pres">
      <dgm:prSet presAssocID="{6D14B7C2-4206-4A65-A565-32CE0391FE1B}" presName="Name37" presStyleLbl="parChTrans1D2" presStyleIdx="4" presStyleCnt="12"/>
      <dgm:spPr/>
      <dgm:t>
        <a:bodyPr/>
        <a:lstStyle/>
        <a:p>
          <a:endParaRPr lang="sk-SK"/>
        </a:p>
      </dgm:t>
    </dgm:pt>
    <dgm:pt modelId="{3DE2AA46-7D1B-4266-8A01-A89BF37E7388}" type="pres">
      <dgm:prSet presAssocID="{25EA7E48-8B47-4DC6-85C0-99ECC8FEA517}" presName="hierRoot2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8CB6EF38-AC5F-494E-AE23-31023EDF98F6}" type="pres">
      <dgm:prSet presAssocID="{25EA7E48-8B47-4DC6-85C0-99ECC8FEA517}" presName="rootComposite" presStyleCnt="0"/>
      <dgm:spPr/>
      <dgm:t>
        <a:bodyPr/>
        <a:lstStyle/>
        <a:p>
          <a:endParaRPr lang="sk-SK"/>
        </a:p>
      </dgm:t>
    </dgm:pt>
    <dgm:pt modelId="{93A3A85B-962A-4CEF-BBB9-6BFE179A6B3A}" type="pres">
      <dgm:prSet presAssocID="{25EA7E48-8B47-4DC6-85C0-99ECC8FEA517}" presName="rootText" presStyleLbl="node2" presStyleIdx="4" presStyleCnt="8" custScaleY="192798" custLinFactY="-11241" custLinFactNeighborX="7187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A48232C-F5D4-44CC-950C-033445206780}" type="pres">
      <dgm:prSet presAssocID="{25EA7E48-8B47-4DC6-85C0-99ECC8FEA517}" presName="rootConnector" presStyleLbl="node2" presStyleIdx="4" presStyleCnt="8"/>
      <dgm:spPr/>
      <dgm:t>
        <a:bodyPr/>
        <a:lstStyle/>
        <a:p>
          <a:endParaRPr lang="sk-SK"/>
        </a:p>
      </dgm:t>
    </dgm:pt>
    <dgm:pt modelId="{1F677B1E-BDAF-4A0A-B301-2E81954976A6}" type="pres">
      <dgm:prSet presAssocID="{25EA7E48-8B47-4DC6-85C0-99ECC8FEA517}" presName="hierChild4" presStyleCnt="0"/>
      <dgm:spPr/>
      <dgm:t>
        <a:bodyPr/>
        <a:lstStyle/>
        <a:p>
          <a:endParaRPr lang="sk-SK"/>
        </a:p>
      </dgm:t>
    </dgm:pt>
    <dgm:pt modelId="{AB8B99F2-ADBF-455F-9332-52ABB5309149}" type="pres">
      <dgm:prSet presAssocID="{25EA7E48-8B47-4DC6-85C0-99ECC8FEA517}" presName="hierChild5" presStyleCnt="0"/>
      <dgm:spPr/>
      <dgm:t>
        <a:bodyPr/>
        <a:lstStyle/>
        <a:p>
          <a:endParaRPr lang="sk-SK"/>
        </a:p>
      </dgm:t>
    </dgm:pt>
    <dgm:pt modelId="{E8B006DC-CAC1-4A21-93EC-F066A87D1526}" type="pres">
      <dgm:prSet presAssocID="{350FDC0A-CC12-4CB1-9C3A-78B361FB36DC}" presName="Name37" presStyleLbl="parChTrans1D2" presStyleIdx="5" presStyleCnt="12"/>
      <dgm:spPr/>
      <dgm:t>
        <a:bodyPr/>
        <a:lstStyle/>
        <a:p>
          <a:endParaRPr lang="sk-SK"/>
        </a:p>
      </dgm:t>
    </dgm:pt>
    <dgm:pt modelId="{FC06FD0C-F53F-40E6-8CE6-F0256496E640}" type="pres">
      <dgm:prSet presAssocID="{59D95993-9DFF-4A48-806F-560A7301FCFE}" presName="hierRoot2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8F327BEE-A954-4CD4-AEDD-5103D8C08E12}" type="pres">
      <dgm:prSet presAssocID="{59D95993-9DFF-4A48-806F-560A7301FCFE}" presName="rootComposite" presStyleCnt="0"/>
      <dgm:spPr/>
      <dgm:t>
        <a:bodyPr/>
        <a:lstStyle/>
        <a:p>
          <a:endParaRPr lang="sk-SK"/>
        </a:p>
      </dgm:t>
    </dgm:pt>
    <dgm:pt modelId="{4CE4AB02-A0A0-4BE4-AD08-4DFEA899739F}" type="pres">
      <dgm:prSet presAssocID="{59D95993-9DFF-4A48-806F-560A7301FCFE}" presName="rootText" presStyleLbl="node2" presStyleIdx="5" presStyleCnt="8" custScaleY="190039" custLinFactNeighborX="3690" custLinFactNeighborY="-9581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797D3DB-E3EC-4A8A-B869-AB12E3951A9B}" type="pres">
      <dgm:prSet presAssocID="{59D95993-9DFF-4A48-806F-560A7301FCFE}" presName="rootConnector" presStyleLbl="node2" presStyleIdx="5" presStyleCnt="8"/>
      <dgm:spPr/>
      <dgm:t>
        <a:bodyPr/>
        <a:lstStyle/>
        <a:p>
          <a:endParaRPr lang="sk-SK"/>
        </a:p>
      </dgm:t>
    </dgm:pt>
    <dgm:pt modelId="{A2943319-40C9-407A-A389-0866549692CF}" type="pres">
      <dgm:prSet presAssocID="{59D95993-9DFF-4A48-806F-560A7301FCFE}" presName="hierChild4" presStyleCnt="0"/>
      <dgm:spPr/>
      <dgm:t>
        <a:bodyPr/>
        <a:lstStyle/>
        <a:p>
          <a:endParaRPr lang="sk-SK"/>
        </a:p>
      </dgm:t>
    </dgm:pt>
    <dgm:pt modelId="{2F876024-F4B9-433A-9943-608A4039101B}" type="pres">
      <dgm:prSet presAssocID="{59D95993-9DFF-4A48-806F-560A7301FCFE}" presName="hierChild5" presStyleCnt="0"/>
      <dgm:spPr/>
      <dgm:t>
        <a:bodyPr/>
        <a:lstStyle/>
        <a:p>
          <a:endParaRPr lang="sk-SK"/>
        </a:p>
      </dgm:t>
    </dgm:pt>
    <dgm:pt modelId="{6512F8B5-4765-417A-9866-9BEFEE5B800D}" type="pres">
      <dgm:prSet presAssocID="{52668F39-ADD7-4DC6-8F1E-A4CB61367DAA}" presName="Name37" presStyleLbl="parChTrans1D2" presStyleIdx="6" presStyleCnt="12"/>
      <dgm:spPr/>
      <dgm:t>
        <a:bodyPr/>
        <a:lstStyle/>
        <a:p>
          <a:endParaRPr lang="sk-SK"/>
        </a:p>
      </dgm:t>
    </dgm:pt>
    <dgm:pt modelId="{2D726D0D-1D64-4562-AEBB-45D6A483C385}" type="pres">
      <dgm:prSet presAssocID="{2918E6D4-F6EA-48B0-8FC4-5F74B537E28D}" presName="hierRoot2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74BC4B4D-A75B-42C3-ABE1-AC23A6E4DC19}" type="pres">
      <dgm:prSet presAssocID="{2918E6D4-F6EA-48B0-8FC4-5F74B537E28D}" presName="rootComposite" presStyleCnt="0"/>
      <dgm:spPr/>
      <dgm:t>
        <a:bodyPr/>
        <a:lstStyle/>
        <a:p>
          <a:endParaRPr lang="sk-SK"/>
        </a:p>
      </dgm:t>
    </dgm:pt>
    <dgm:pt modelId="{CB964990-D234-49E2-8B8F-E2142462B340}" type="pres">
      <dgm:prSet presAssocID="{2918E6D4-F6EA-48B0-8FC4-5F74B537E28D}" presName="rootText" presStyleLbl="node2" presStyleIdx="6" presStyleCnt="8" custScaleY="192798" custLinFactNeighborX="3690" custLinFactNeighborY="-9581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DF2C454B-96CB-4DBA-A630-ED107F5B577C}" type="pres">
      <dgm:prSet presAssocID="{2918E6D4-F6EA-48B0-8FC4-5F74B537E28D}" presName="rootConnector" presStyleLbl="node2" presStyleIdx="6" presStyleCnt="8"/>
      <dgm:spPr/>
      <dgm:t>
        <a:bodyPr/>
        <a:lstStyle/>
        <a:p>
          <a:endParaRPr lang="sk-SK"/>
        </a:p>
      </dgm:t>
    </dgm:pt>
    <dgm:pt modelId="{F8D93B3B-D9D6-431C-ADA5-356AD2AFB09D}" type="pres">
      <dgm:prSet presAssocID="{2918E6D4-F6EA-48B0-8FC4-5F74B537E28D}" presName="hierChild4" presStyleCnt="0"/>
      <dgm:spPr/>
      <dgm:t>
        <a:bodyPr/>
        <a:lstStyle/>
        <a:p>
          <a:endParaRPr lang="sk-SK"/>
        </a:p>
      </dgm:t>
    </dgm:pt>
    <dgm:pt modelId="{35B8F19D-6970-4BEB-8A9C-E0D602F26CC7}" type="pres">
      <dgm:prSet presAssocID="{2918E6D4-F6EA-48B0-8FC4-5F74B537E28D}" presName="hierChild5" presStyleCnt="0"/>
      <dgm:spPr/>
      <dgm:t>
        <a:bodyPr/>
        <a:lstStyle/>
        <a:p>
          <a:endParaRPr lang="sk-SK"/>
        </a:p>
      </dgm:t>
    </dgm:pt>
    <dgm:pt modelId="{937906FC-4146-44F2-8196-A3633A665BB2}" type="pres">
      <dgm:prSet presAssocID="{D1A2420F-F8AB-4149-86E5-D6F8FEF253D4}" presName="Name37" presStyleLbl="parChTrans1D2" presStyleIdx="7" presStyleCnt="12"/>
      <dgm:spPr/>
      <dgm:t>
        <a:bodyPr/>
        <a:lstStyle/>
        <a:p>
          <a:endParaRPr lang="sk-SK"/>
        </a:p>
      </dgm:t>
    </dgm:pt>
    <dgm:pt modelId="{7B53905C-7C50-4E77-B178-DD6FF258DB51}" type="pres">
      <dgm:prSet presAssocID="{518B9C40-1E26-406D-85C9-C7C682DAD082}" presName="hierRoot2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A0EA60C4-6F89-4125-BE1D-F16464C8A494}" type="pres">
      <dgm:prSet presAssocID="{518B9C40-1E26-406D-85C9-C7C682DAD082}" presName="rootComposite" presStyleCnt="0"/>
      <dgm:spPr/>
      <dgm:t>
        <a:bodyPr/>
        <a:lstStyle/>
        <a:p>
          <a:endParaRPr lang="sk-SK"/>
        </a:p>
      </dgm:t>
    </dgm:pt>
    <dgm:pt modelId="{5A33DE16-6A30-4962-A2DC-5C71BB89D328}" type="pres">
      <dgm:prSet presAssocID="{518B9C40-1E26-406D-85C9-C7C682DAD082}" presName="rootText" presStyleLbl="node2" presStyleIdx="7" presStyleCnt="8" custScaleY="190307" custLinFactNeighborX="616" custLinFactNeighborY="-9581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B55896C-FD11-4F14-B959-861CF6BC19A9}" type="pres">
      <dgm:prSet presAssocID="{518B9C40-1E26-406D-85C9-C7C682DAD082}" presName="rootConnector" presStyleLbl="node2" presStyleIdx="7" presStyleCnt="8"/>
      <dgm:spPr/>
      <dgm:t>
        <a:bodyPr/>
        <a:lstStyle/>
        <a:p>
          <a:endParaRPr lang="sk-SK"/>
        </a:p>
      </dgm:t>
    </dgm:pt>
    <dgm:pt modelId="{E7114CEB-4961-469D-B428-7F43043AD139}" type="pres">
      <dgm:prSet presAssocID="{518B9C40-1E26-406D-85C9-C7C682DAD082}" presName="hierChild4" presStyleCnt="0"/>
      <dgm:spPr/>
      <dgm:t>
        <a:bodyPr/>
        <a:lstStyle/>
        <a:p>
          <a:endParaRPr lang="sk-SK"/>
        </a:p>
      </dgm:t>
    </dgm:pt>
    <dgm:pt modelId="{9CDF6053-ABAD-4B34-BCE9-D8CFC4AA487D}" type="pres">
      <dgm:prSet presAssocID="{518B9C40-1E26-406D-85C9-C7C682DAD082}" presName="hierChild5" presStyleCnt="0"/>
      <dgm:spPr/>
      <dgm:t>
        <a:bodyPr/>
        <a:lstStyle/>
        <a:p>
          <a:endParaRPr lang="sk-SK"/>
        </a:p>
      </dgm:t>
    </dgm:pt>
    <dgm:pt modelId="{71FFAD22-ADD1-48EA-9DF8-E7DB2DF50F08}" type="pres">
      <dgm:prSet presAssocID="{95F864F4-F882-4FDD-8242-DC7A44DA620D}" presName="hierChild3" presStyleCnt="0"/>
      <dgm:spPr/>
      <dgm:t>
        <a:bodyPr/>
        <a:lstStyle/>
        <a:p>
          <a:endParaRPr lang="sk-SK"/>
        </a:p>
      </dgm:t>
    </dgm:pt>
    <dgm:pt modelId="{907AB75F-6731-4908-A310-E512F67DAC9F}" type="pres">
      <dgm:prSet presAssocID="{33B7F625-99A7-438B-B020-317B399DF12A}" presName="Name111" presStyleLbl="parChTrans1D2" presStyleIdx="8" presStyleCnt="12"/>
      <dgm:spPr/>
      <dgm:t>
        <a:bodyPr/>
        <a:lstStyle/>
        <a:p>
          <a:endParaRPr lang="sk-SK"/>
        </a:p>
      </dgm:t>
    </dgm:pt>
    <dgm:pt modelId="{E5F345E6-EE96-4575-AC7E-BE5DC53223E5}" type="pres">
      <dgm:prSet presAssocID="{13A344EC-7F94-4407-8BBD-1935602AFF33}" presName="hierRoot3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2887C90A-B6D0-43B9-9B58-71AD8B952654}" type="pres">
      <dgm:prSet presAssocID="{13A344EC-7F94-4407-8BBD-1935602AFF33}" presName="rootComposite3" presStyleCnt="0"/>
      <dgm:spPr/>
      <dgm:t>
        <a:bodyPr/>
        <a:lstStyle/>
        <a:p>
          <a:endParaRPr lang="sk-SK"/>
        </a:p>
      </dgm:t>
    </dgm:pt>
    <dgm:pt modelId="{A2EEB0AE-2F05-4F14-B2F2-24E53DAA2D4E}" type="pres">
      <dgm:prSet presAssocID="{13A344EC-7F94-4407-8BBD-1935602AFF33}" presName="rootText3" presStyleLbl="asst1" presStyleIdx="0" presStyleCnt="4" custScaleX="115722" custScaleY="140412" custLinFactNeighborX="-1005" custLinFactNeighborY="-5903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0894B90-3D00-493A-AE47-E89EE173C177}" type="pres">
      <dgm:prSet presAssocID="{13A344EC-7F94-4407-8BBD-1935602AFF33}" presName="rootConnector3" presStyleLbl="asst1" presStyleIdx="0" presStyleCnt="4"/>
      <dgm:spPr/>
      <dgm:t>
        <a:bodyPr/>
        <a:lstStyle/>
        <a:p>
          <a:endParaRPr lang="sk-SK"/>
        </a:p>
      </dgm:t>
    </dgm:pt>
    <dgm:pt modelId="{4F7F9C7D-E696-42A2-BE82-38E80A96D1DC}" type="pres">
      <dgm:prSet presAssocID="{13A344EC-7F94-4407-8BBD-1935602AFF33}" presName="hierChild6" presStyleCnt="0"/>
      <dgm:spPr/>
      <dgm:t>
        <a:bodyPr/>
        <a:lstStyle/>
        <a:p>
          <a:endParaRPr lang="sk-SK"/>
        </a:p>
      </dgm:t>
    </dgm:pt>
    <dgm:pt modelId="{694D5A1B-B9AA-4C64-B093-E257443643D0}" type="pres">
      <dgm:prSet presAssocID="{13A344EC-7F94-4407-8BBD-1935602AFF33}" presName="hierChild7" presStyleCnt="0"/>
      <dgm:spPr/>
      <dgm:t>
        <a:bodyPr/>
        <a:lstStyle/>
        <a:p>
          <a:endParaRPr lang="sk-SK"/>
        </a:p>
      </dgm:t>
    </dgm:pt>
    <dgm:pt modelId="{6C68A6C7-CB31-42D5-9FD5-1E39FFA82D1E}" type="pres">
      <dgm:prSet presAssocID="{0D9B8B08-565A-4D86-9D71-BAB22EB13947}" presName="Name111" presStyleLbl="parChTrans1D2" presStyleIdx="9" presStyleCnt="12"/>
      <dgm:spPr/>
      <dgm:t>
        <a:bodyPr/>
        <a:lstStyle/>
        <a:p>
          <a:endParaRPr lang="sk-SK"/>
        </a:p>
      </dgm:t>
    </dgm:pt>
    <dgm:pt modelId="{602F5438-4C3C-463F-BF57-C6A4FF5B4BB8}" type="pres">
      <dgm:prSet presAssocID="{8A95DC74-D984-43BE-BAAE-E7E027E1AEC4}" presName="hierRoot3" presStyleCnt="0">
        <dgm:presLayoutVars>
          <dgm:hierBranch val="init"/>
        </dgm:presLayoutVars>
      </dgm:prSet>
      <dgm:spPr/>
      <dgm:t>
        <a:bodyPr/>
        <a:lstStyle/>
        <a:p>
          <a:endParaRPr lang="sk-SK"/>
        </a:p>
      </dgm:t>
    </dgm:pt>
    <dgm:pt modelId="{84EFB5E1-953B-4C0D-A00A-6A3798D3AEE7}" type="pres">
      <dgm:prSet presAssocID="{8A95DC74-D984-43BE-BAAE-E7E027E1AEC4}" presName="rootComposite3" presStyleCnt="0"/>
      <dgm:spPr/>
      <dgm:t>
        <a:bodyPr/>
        <a:lstStyle/>
        <a:p>
          <a:endParaRPr lang="sk-SK"/>
        </a:p>
      </dgm:t>
    </dgm:pt>
    <dgm:pt modelId="{60205CEB-49A9-4CA2-8139-CA4C8E275A92}" type="pres">
      <dgm:prSet presAssocID="{8A95DC74-D984-43BE-BAAE-E7E027E1AEC4}" presName="rootText3" presStyleLbl="asst1" presStyleIdx="1" presStyleCnt="4" custScaleX="122157" custScaleY="141463" custLinFactNeighborX="18370" custLinFactNeighborY="-5903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14D54A0-B080-4967-9E83-DB153BA45D44}" type="pres">
      <dgm:prSet presAssocID="{8A95DC74-D984-43BE-BAAE-E7E027E1AEC4}" presName="rootConnector3" presStyleLbl="asst1" presStyleIdx="1" presStyleCnt="4"/>
      <dgm:spPr/>
      <dgm:t>
        <a:bodyPr/>
        <a:lstStyle/>
        <a:p>
          <a:endParaRPr lang="sk-SK"/>
        </a:p>
      </dgm:t>
    </dgm:pt>
    <dgm:pt modelId="{30FE4D45-BF01-460B-9C12-8CEB03FC6462}" type="pres">
      <dgm:prSet presAssocID="{8A95DC74-D984-43BE-BAAE-E7E027E1AEC4}" presName="hierChild6" presStyleCnt="0"/>
      <dgm:spPr/>
      <dgm:t>
        <a:bodyPr/>
        <a:lstStyle/>
        <a:p>
          <a:endParaRPr lang="sk-SK"/>
        </a:p>
      </dgm:t>
    </dgm:pt>
    <dgm:pt modelId="{77E31BBD-855E-4BA1-AAAD-FC25D5FD889D}" type="pres">
      <dgm:prSet presAssocID="{8A95DC74-D984-43BE-BAAE-E7E027E1AEC4}" presName="hierChild7" presStyleCnt="0"/>
      <dgm:spPr/>
      <dgm:t>
        <a:bodyPr/>
        <a:lstStyle/>
        <a:p>
          <a:endParaRPr lang="sk-SK"/>
        </a:p>
      </dgm:t>
    </dgm:pt>
    <dgm:pt modelId="{4AC35FFE-F134-40E6-9CFF-491144F8924E}" type="pres">
      <dgm:prSet presAssocID="{8E874D77-648A-48CD-933D-DF600695D093}" presName="Name111" presStyleLbl="parChTrans1D2" presStyleIdx="10" presStyleCnt="12"/>
      <dgm:spPr/>
      <dgm:t>
        <a:bodyPr/>
        <a:lstStyle/>
        <a:p>
          <a:endParaRPr lang="sk-SK"/>
        </a:p>
      </dgm:t>
    </dgm:pt>
    <dgm:pt modelId="{A0DAEFBF-42E5-4802-A93E-A3D773B91A81}" type="pres">
      <dgm:prSet presAssocID="{4CE6E97E-0882-47C4-8584-E16582378AFF}" presName="hierRoot3" presStyleCnt="0">
        <dgm:presLayoutVars>
          <dgm:hierBranch val="init"/>
        </dgm:presLayoutVars>
      </dgm:prSet>
      <dgm:spPr/>
    </dgm:pt>
    <dgm:pt modelId="{62983808-BD9E-4AE0-8543-970FE90C940A}" type="pres">
      <dgm:prSet presAssocID="{4CE6E97E-0882-47C4-8584-E16582378AFF}" presName="rootComposite3" presStyleCnt="0"/>
      <dgm:spPr/>
    </dgm:pt>
    <dgm:pt modelId="{7FE3960C-83F3-41A9-935D-669BA430B0AC}" type="pres">
      <dgm:prSet presAssocID="{4CE6E97E-0882-47C4-8584-E16582378AFF}" presName="rootText3" presStyleLbl="asst1" presStyleIdx="2" presStyleCnt="4" custScaleX="100000" custScaleY="149839" custLinFactY="127327" custLinFactNeighborX="-62691" custLinFactNeighborY="2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4BB07A8-214C-498C-9650-3B3DE2041AF7}" type="pres">
      <dgm:prSet presAssocID="{4CE6E97E-0882-47C4-8584-E16582378AFF}" presName="rootConnector3" presStyleLbl="asst1" presStyleIdx="2" presStyleCnt="4"/>
      <dgm:spPr/>
      <dgm:t>
        <a:bodyPr/>
        <a:lstStyle/>
        <a:p>
          <a:endParaRPr lang="sk-SK"/>
        </a:p>
      </dgm:t>
    </dgm:pt>
    <dgm:pt modelId="{486B41DB-2C5D-4370-A0D7-17FF682F5C4A}" type="pres">
      <dgm:prSet presAssocID="{4CE6E97E-0882-47C4-8584-E16582378AFF}" presName="hierChild6" presStyleCnt="0"/>
      <dgm:spPr/>
    </dgm:pt>
    <dgm:pt modelId="{88B0B8BF-DFE7-417E-AA6D-714EC0FDEA69}" type="pres">
      <dgm:prSet presAssocID="{4CE6E97E-0882-47C4-8584-E16582378AFF}" presName="hierChild7" presStyleCnt="0"/>
      <dgm:spPr/>
    </dgm:pt>
    <dgm:pt modelId="{27A6C2B3-646B-429A-9B1F-3CCDA00E0950}" type="pres">
      <dgm:prSet presAssocID="{20D3B99B-018A-4CB6-AC0D-CE80C4C67E37}" presName="Name111" presStyleLbl="parChTrans1D2" presStyleIdx="11" presStyleCnt="12"/>
      <dgm:spPr/>
      <dgm:t>
        <a:bodyPr/>
        <a:lstStyle/>
        <a:p>
          <a:endParaRPr lang="sk-SK"/>
        </a:p>
      </dgm:t>
    </dgm:pt>
    <dgm:pt modelId="{67419FD3-3246-4B7B-B7C8-F23FC0AC040C}" type="pres">
      <dgm:prSet presAssocID="{9F67988E-7A51-4B9F-BC38-372237139974}" presName="hierRoot3" presStyleCnt="0">
        <dgm:presLayoutVars>
          <dgm:hierBranch val="init"/>
        </dgm:presLayoutVars>
      </dgm:prSet>
      <dgm:spPr/>
    </dgm:pt>
    <dgm:pt modelId="{00A35F1B-5F51-4866-8F56-5DE510C15980}" type="pres">
      <dgm:prSet presAssocID="{9F67988E-7A51-4B9F-BC38-372237139974}" presName="rootComposite3" presStyleCnt="0"/>
      <dgm:spPr/>
    </dgm:pt>
    <dgm:pt modelId="{E4C7DB66-59CB-47DA-B235-1CE9B30B63E0}" type="pres">
      <dgm:prSet presAssocID="{9F67988E-7A51-4B9F-BC38-372237139974}" presName="rootText3" presStyleLbl="asst1" presStyleIdx="3" presStyleCnt="4" custScaleY="151397" custLinFactY="122951" custLinFactNeighborX="93595" custLinFactNeighborY="2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F030222-F895-4408-9BF5-9A58ACC30778}" type="pres">
      <dgm:prSet presAssocID="{9F67988E-7A51-4B9F-BC38-372237139974}" presName="rootConnector3" presStyleLbl="asst1" presStyleIdx="3" presStyleCnt="4"/>
      <dgm:spPr/>
      <dgm:t>
        <a:bodyPr/>
        <a:lstStyle/>
        <a:p>
          <a:endParaRPr lang="sk-SK"/>
        </a:p>
      </dgm:t>
    </dgm:pt>
    <dgm:pt modelId="{B84FA0FC-899E-4ED0-B560-BC50BAF9405B}" type="pres">
      <dgm:prSet presAssocID="{9F67988E-7A51-4B9F-BC38-372237139974}" presName="hierChild6" presStyleCnt="0"/>
      <dgm:spPr/>
    </dgm:pt>
    <dgm:pt modelId="{58CA2515-81FF-4F00-85EE-4D9B5B18AB63}" type="pres">
      <dgm:prSet presAssocID="{9F67988E-7A51-4B9F-BC38-372237139974}" presName="hierChild7" presStyleCnt="0"/>
      <dgm:spPr/>
    </dgm:pt>
    <dgm:pt modelId="{07DCAE72-C9F0-44E8-892E-D19F4BB49824}" type="pres">
      <dgm:prSet presAssocID="{5C02CC4D-100C-4750-8B58-953025A86331}" presName="hierRoot1" presStyleCnt="0">
        <dgm:presLayoutVars>
          <dgm:hierBranch val="init"/>
        </dgm:presLayoutVars>
      </dgm:prSet>
      <dgm:spPr/>
    </dgm:pt>
    <dgm:pt modelId="{20738496-3FB1-470E-BF2B-45F2D1A98BB8}" type="pres">
      <dgm:prSet presAssocID="{5C02CC4D-100C-4750-8B58-953025A86331}" presName="rootComposite1" presStyleCnt="0"/>
      <dgm:spPr/>
    </dgm:pt>
    <dgm:pt modelId="{7D2B7DAF-DD2A-4404-B43C-8D09312415CA}" type="pres">
      <dgm:prSet presAssocID="{5C02CC4D-100C-4750-8B58-953025A86331}" presName="rootText1" presStyleLbl="node0" presStyleIdx="1" presStyleCnt="2" custScaleX="100480" custScaleY="152126" custLinFactX="-60256" custLinFactY="310947" custLinFactNeighborX="-100000" custLinFactNeighborY="4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30FC42A-9DA3-4B22-A5B9-DF800761E669}" type="pres">
      <dgm:prSet presAssocID="{5C02CC4D-100C-4750-8B58-953025A86331}" presName="rootConnector1" presStyleLbl="node1" presStyleIdx="0" presStyleCnt="0"/>
      <dgm:spPr/>
      <dgm:t>
        <a:bodyPr/>
        <a:lstStyle/>
        <a:p>
          <a:endParaRPr lang="sk-SK"/>
        </a:p>
      </dgm:t>
    </dgm:pt>
    <dgm:pt modelId="{D766844A-9FA9-4657-A35B-66CE97267305}" type="pres">
      <dgm:prSet presAssocID="{5C02CC4D-100C-4750-8B58-953025A86331}" presName="hierChild2" presStyleCnt="0"/>
      <dgm:spPr/>
    </dgm:pt>
    <dgm:pt modelId="{D78EAF0D-3753-4A60-AFCD-C04635025455}" type="pres">
      <dgm:prSet presAssocID="{5C02CC4D-100C-4750-8B58-953025A86331}" presName="hierChild3" presStyleCnt="0"/>
      <dgm:spPr/>
    </dgm:pt>
  </dgm:ptLst>
  <dgm:cxnLst>
    <dgm:cxn modelId="{2EEA67E5-5F22-4E4F-A1A5-536959E34FDF}" type="presOf" srcId="{9F67988E-7A51-4B9F-BC38-372237139974}" destId="{E4C7DB66-59CB-47DA-B235-1CE9B30B63E0}" srcOrd="0" destOrd="0" presId="urn:microsoft.com/office/officeart/2005/8/layout/orgChart1"/>
    <dgm:cxn modelId="{B2294FD8-6080-4E25-9E3B-7BFF445EAA0E}" type="presOf" srcId="{25EA7E48-8B47-4DC6-85C0-99ECC8FEA517}" destId="{93A3A85B-962A-4CEF-BBB9-6BFE179A6B3A}" srcOrd="0" destOrd="0" presId="urn:microsoft.com/office/officeart/2005/8/layout/orgChart1"/>
    <dgm:cxn modelId="{464AF91F-7088-4C23-B3D0-918994BDCF88}" srcId="{087F565F-F0FD-41D9-9E68-EF03A0063542}" destId="{5C02CC4D-100C-4750-8B58-953025A86331}" srcOrd="1" destOrd="0" parTransId="{18DCEA78-1F7B-4A4B-9D8C-557C2C3D3F8F}" sibTransId="{A5B2A7C9-C3CB-48C8-BA22-57556FC3D2D6}"/>
    <dgm:cxn modelId="{77A0F00E-E435-4C82-9DD9-8E157B850CD6}" srcId="{95F864F4-F882-4FDD-8242-DC7A44DA620D}" destId="{C8160634-A2BF-4F13-BDF1-A8F9F6AF59B2}" srcOrd="1" destOrd="0" parTransId="{3EA00E17-2FC4-490E-A641-00AC62F7F8B7}" sibTransId="{87BF3CFE-9149-4383-9275-4BB0E7A7EF84}"/>
    <dgm:cxn modelId="{A9FC06B1-9A49-42E0-AE68-14686F891A82}" type="presOf" srcId="{153DB11E-0D92-4129-A520-30D2729C8F69}" destId="{0240E6CA-444B-48AB-9FA1-49B8AC0A4AA2}" srcOrd="0" destOrd="0" presId="urn:microsoft.com/office/officeart/2005/8/layout/orgChart1"/>
    <dgm:cxn modelId="{5EB7E7C8-DF01-4448-8727-E6B82D2080F2}" type="presOf" srcId="{350FDC0A-CC12-4CB1-9C3A-78B361FB36DC}" destId="{E8B006DC-CAC1-4A21-93EC-F066A87D1526}" srcOrd="0" destOrd="0" presId="urn:microsoft.com/office/officeart/2005/8/layout/orgChart1"/>
    <dgm:cxn modelId="{A71F7411-2E57-4FF1-8971-5192FFA8CBA0}" type="presOf" srcId="{95F864F4-F882-4FDD-8242-DC7A44DA620D}" destId="{BAB80F9E-339F-4B63-B9DE-495FBD4ECF22}" srcOrd="1" destOrd="0" presId="urn:microsoft.com/office/officeart/2005/8/layout/orgChart1"/>
    <dgm:cxn modelId="{B187CE53-AC41-4F5D-95BB-C00FA5BFB339}" type="presOf" srcId="{D1A2420F-F8AB-4149-86E5-D6F8FEF253D4}" destId="{937906FC-4146-44F2-8196-A3633A665BB2}" srcOrd="0" destOrd="0" presId="urn:microsoft.com/office/officeart/2005/8/layout/orgChart1"/>
    <dgm:cxn modelId="{FD0D81D6-CA5B-4BB2-BA7C-D10C0A2BBB05}" type="presOf" srcId="{25EA7E48-8B47-4DC6-85C0-99ECC8FEA517}" destId="{3A48232C-F5D4-44CC-950C-033445206780}" srcOrd="1" destOrd="0" presId="urn:microsoft.com/office/officeart/2005/8/layout/orgChart1"/>
    <dgm:cxn modelId="{9CED86FE-8CA5-40D6-89DF-E7C048888EDC}" type="presOf" srcId="{153DB11E-0D92-4129-A520-30D2729C8F69}" destId="{2EC36E65-C851-4A6F-9A1B-D0598C75ED3C}" srcOrd="1" destOrd="0" presId="urn:microsoft.com/office/officeart/2005/8/layout/orgChart1"/>
    <dgm:cxn modelId="{8279013D-7B27-42DC-8203-3777C77D8FCE}" srcId="{95F864F4-F882-4FDD-8242-DC7A44DA620D}" destId="{25AD3E99-BA0F-456C-BA78-EBAE587EA194}" srcOrd="2" destOrd="0" parTransId="{E81184CB-2237-49C4-A8AA-B6AC99CC8D96}" sibTransId="{A7728900-ECEF-4D5C-AA45-8F4414B26614}"/>
    <dgm:cxn modelId="{E5037543-DC5C-4105-BA7A-92BEACE05086}" type="presOf" srcId="{E2351A29-EBE8-4BB0-8318-566C603BE5A2}" destId="{FFD30524-B952-432F-A33A-94F5F28F313C}" srcOrd="1" destOrd="0" presId="urn:microsoft.com/office/officeart/2005/8/layout/orgChart1"/>
    <dgm:cxn modelId="{C324111D-FF9F-4F95-AD72-BCA9D85AE745}" type="presOf" srcId="{E2351A29-EBE8-4BB0-8318-566C603BE5A2}" destId="{687F70F9-EC59-470C-A91D-D122478426F9}" srcOrd="0" destOrd="0" presId="urn:microsoft.com/office/officeart/2005/8/layout/orgChart1"/>
    <dgm:cxn modelId="{5DDD5A68-645D-4116-915B-0BD84C418F95}" srcId="{95F864F4-F882-4FDD-8242-DC7A44DA620D}" destId="{2918E6D4-F6EA-48B0-8FC4-5F74B537E28D}" srcOrd="7" destOrd="0" parTransId="{52668F39-ADD7-4DC6-8F1E-A4CB61367DAA}" sibTransId="{CECB50AD-8BB2-4479-BE90-29E88BB516BA}"/>
    <dgm:cxn modelId="{4B8018FE-A2B0-4016-B9DC-95DB357D8E04}" srcId="{95F864F4-F882-4FDD-8242-DC7A44DA620D}" destId="{25EA7E48-8B47-4DC6-85C0-99ECC8FEA517}" srcOrd="5" destOrd="0" parTransId="{6D14B7C2-4206-4A65-A565-32CE0391FE1B}" sibTransId="{702CB7FF-5586-412B-8BD9-05C0821DE279}"/>
    <dgm:cxn modelId="{94624E75-F466-40F7-942C-24A72AA85B24}" type="presOf" srcId="{3EA00E17-2FC4-490E-A641-00AC62F7F8B7}" destId="{50EE0CA1-34C2-455A-8478-647D19D4B233}" srcOrd="0" destOrd="0" presId="urn:microsoft.com/office/officeart/2005/8/layout/orgChart1"/>
    <dgm:cxn modelId="{D1205121-5573-47D4-BF0C-1DBACA44B044}" type="presOf" srcId="{8A95DC74-D984-43BE-BAAE-E7E027E1AEC4}" destId="{60205CEB-49A9-4CA2-8139-CA4C8E275A92}" srcOrd="0" destOrd="0" presId="urn:microsoft.com/office/officeart/2005/8/layout/orgChart1"/>
    <dgm:cxn modelId="{79E30739-0686-431C-B613-D7B65672B12E}" type="presOf" srcId="{518B9C40-1E26-406D-85C9-C7C682DAD082}" destId="{4B55896C-FD11-4F14-B959-861CF6BC19A9}" srcOrd="1" destOrd="0" presId="urn:microsoft.com/office/officeart/2005/8/layout/orgChart1"/>
    <dgm:cxn modelId="{772E0D81-B1CE-43B5-9B41-B612EE7AD8C6}" type="presOf" srcId="{25AD3E99-BA0F-456C-BA78-EBAE587EA194}" destId="{FE11A57D-769E-4F2B-80E7-8C83026AD437}" srcOrd="1" destOrd="0" presId="urn:microsoft.com/office/officeart/2005/8/layout/orgChart1"/>
    <dgm:cxn modelId="{5B6FBC76-73A8-4D4D-A1AC-9648158FEC62}" type="presOf" srcId="{33FC3A4A-AD80-40C7-AAC9-69D0D7369D32}" destId="{A89F9C47-727B-46DB-9EF9-A3B7CAFB6EC6}" srcOrd="0" destOrd="0" presId="urn:microsoft.com/office/officeart/2005/8/layout/orgChart1"/>
    <dgm:cxn modelId="{3AE1CB92-3EC1-4768-B6A0-FA0DD0B9C61F}" type="presOf" srcId="{2918E6D4-F6EA-48B0-8FC4-5F74B537E28D}" destId="{DF2C454B-96CB-4DBA-A630-ED107F5B577C}" srcOrd="1" destOrd="0" presId="urn:microsoft.com/office/officeart/2005/8/layout/orgChart1"/>
    <dgm:cxn modelId="{E47D565E-B687-449A-8DAB-79AECBA22FA8}" type="presOf" srcId="{52668F39-ADD7-4DC6-8F1E-A4CB61367DAA}" destId="{6512F8B5-4765-417A-9866-9BEFEE5B800D}" srcOrd="0" destOrd="0" presId="urn:microsoft.com/office/officeart/2005/8/layout/orgChart1"/>
    <dgm:cxn modelId="{1C3050BB-2642-4E78-B2BA-ACCE4E8D18A9}" type="presOf" srcId="{253399EA-685C-44BA-9CDB-5C65D75B1169}" destId="{2961FCCB-404F-4541-801B-3EFFDDA69F80}" srcOrd="0" destOrd="0" presId="urn:microsoft.com/office/officeart/2005/8/layout/orgChart1"/>
    <dgm:cxn modelId="{B2B54EB5-CB6F-4D52-AABE-CAE96AD39B69}" type="presOf" srcId="{8A95DC74-D984-43BE-BAAE-E7E027E1AEC4}" destId="{414D54A0-B080-4967-9E83-DB153BA45D44}" srcOrd="1" destOrd="0" presId="urn:microsoft.com/office/officeart/2005/8/layout/orgChart1"/>
    <dgm:cxn modelId="{23BDEA6A-5913-4AEC-8A86-75C27B4976CD}" type="presOf" srcId="{087F565F-F0FD-41D9-9E68-EF03A0063542}" destId="{5CFAEF12-847A-49A1-B22A-ED5397E35400}" srcOrd="0" destOrd="0" presId="urn:microsoft.com/office/officeart/2005/8/layout/orgChart1"/>
    <dgm:cxn modelId="{EB12A54A-D61C-47D4-BDC2-6BB0C7B56370}" type="presOf" srcId="{5C02CC4D-100C-4750-8B58-953025A86331}" destId="{530FC42A-9DA3-4B22-A5B9-DF800761E669}" srcOrd="1" destOrd="0" presId="urn:microsoft.com/office/officeart/2005/8/layout/orgChart1"/>
    <dgm:cxn modelId="{8E83329E-AF5D-4312-8D8E-6CB8B16DC596}" type="presOf" srcId="{4CE6E97E-0882-47C4-8584-E16582378AFF}" destId="{7FE3960C-83F3-41A9-935D-669BA430B0AC}" srcOrd="0" destOrd="0" presId="urn:microsoft.com/office/officeart/2005/8/layout/orgChart1"/>
    <dgm:cxn modelId="{555979E6-88F8-4897-8345-3E69884A417B}" type="presOf" srcId="{13A344EC-7F94-4407-8BBD-1935602AFF33}" destId="{70894B90-3D00-493A-AE47-E89EE173C177}" srcOrd="1" destOrd="0" presId="urn:microsoft.com/office/officeart/2005/8/layout/orgChart1"/>
    <dgm:cxn modelId="{F15CC54F-DFAA-48BA-833D-2778E88E6385}" type="presOf" srcId="{13A344EC-7F94-4407-8BBD-1935602AFF33}" destId="{A2EEB0AE-2F05-4F14-B2F2-24E53DAA2D4E}" srcOrd="0" destOrd="0" presId="urn:microsoft.com/office/officeart/2005/8/layout/orgChart1"/>
    <dgm:cxn modelId="{6BA556A2-7863-476C-990B-00AC7C181396}" type="presOf" srcId="{25AD3E99-BA0F-456C-BA78-EBAE587EA194}" destId="{CF0F26CB-A588-4E92-8F63-B9C9C07A2BB9}" srcOrd="0" destOrd="0" presId="urn:microsoft.com/office/officeart/2005/8/layout/orgChart1"/>
    <dgm:cxn modelId="{67BD2635-2424-4446-B82D-8F27B586F988}" srcId="{95F864F4-F882-4FDD-8242-DC7A44DA620D}" destId="{E2351A29-EBE8-4BB0-8318-566C603BE5A2}" srcOrd="3" destOrd="0" parTransId="{33FC3A4A-AD80-40C7-AAC9-69D0D7369D32}" sibTransId="{C060F4ED-4773-48E0-B803-10917CAE5FD2}"/>
    <dgm:cxn modelId="{1C253F46-C010-4F4C-9205-9163703E79FD}" srcId="{95F864F4-F882-4FDD-8242-DC7A44DA620D}" destId="{153DB11E-0D92-4129-A520-30D2729C8F69}" srcOrd="4" destOrd="0" parTransId="{253399EA-685C-44BA-9CDB-5C65D75B1169}" sibTransId="{C89CD9E7-B972-4084-A68E-D95EB380E527}"/>
    <dgm:cxn modelId="{B0086AE1-AC30-46DC-9CB8-A6F4631A863E}" type="presOf" srcId="{8E874D77-648A-48CD-933D-DF600695D093}" destId="{4AC35FFE-F134-40E6-9CFF-491144F8924E}" srcOrd="0" destOrd="0" presId="urn:microsoft.com/office/officeart/2005/8/layout/orgChart1"/>
    <dgm:cxn modelId="{95844CE4-95E0-47F8-9A91-43F36C1EAC1B}" srcId="{95F864F4-F882-4FDD-8242-DC7A44DA620D}" destId="{59D95993-9DFF-4A48-806F-560A7301FCFE}" srcOrd="6" destOrd="0" parTransId="{350FDC0A-CC12-4CB1-9C3A-78B361FB36DC}" sibTransId="{1D2F5FBB-36C7-412A-8FE8-E989EA70327D}"/>
    <dgm:cxn modelId="{F518DF0A-F950-49AD-8785-BBBA132BE886}" type="presOf" srcId="{9F67988E-7A51-4B9F-BC38-372237139974}" destId="{9F030222-F895-4408-9BF5-9A58ACC30778}" srcOrd="1" destOrd="0" presId="urn:microsoft.com/office/officeart/2005/8/layout/orgChart1"/>
    <dgm:cxn modelId="{E1522B6F-345F-4D05-ADCA-F2BC9F86C713}" type="presOf" srcId="{2918E6D4-F6EA-48B0-8FC4-5F74B537E28D}" destId="{CB964990-D234-49E2-8B8F-E2142462B340}" srcOrd="0" destOrd="0" presId="urn:microsoft.com/office/officeart/2005/8/layout/orgChart1"/>
    <dgm:cxn modelId="{DD76ADEE-F690-4B8F-BF77-8BA91B4D71A9}" type="presOf" srcId="{C8160634-A2BF-4F13-BDF1-A8F9F6AF59B2}" destId="{784B064E-6899-419D-9CE3-2E24E21240B9}" srcOrd="0" destOrd="0" presId="urn:microsoft.com/office/officeart/2005/8/layout/orgChart1"/>
    <dgm:cxn modelId="{B1D7BB09-4DD0-47FB-B00F-EA0CED4CDFF3}" srcId="{95F864F4-F882-4FDD-8242-DC7A44DA620D}" destId="{13A344EC-7F94-4407-8BBD-1935602AFF33}" srcOrd="0" destOrd="0" parTransId="{33B7F625-99A7-438B-B020-317B399DF12A}" sibTransId="{7F1205A8-8491-4E15-9C4E-570C0F7B7EB2}"/>
    <dgm:cxn modelId="{9B9C1197-6E69-44AD-8C39-A20ECBE65205}" srcId="{95F864F4-F882-4FDD-8242-DC7A44DA620D}" destId="{8A95DC74-D984-43BE-BAAE-E7E027E1AEC4}" srcOrd="9" destOrd="0" parTransId="{0D9B8B08-565A-4D86-9D71-BAB22EB13947}" sibTransId="{2724BCB4-F156-4380-91EF-7DE67B805B8E}"/>
    <dgm:cxn modelId="{8A6EFEBC-07F3-451C-99CC-D394C250CFE4}" type="presOf" srcId="{20D3B99B-018A-4CB6-AC0D-CE80C4C67E37}" destId="{27A6C2B3-646B-429A-9B1F-3CCDA00E0950}" srcOrd="0" destOrd="0" presId="urn:microsoft.com/office/officeart/2005/8/layout/orgChart1"/>
    <dgm:cxn modelId="{66A42849-ACBD-49D3-B192-07D987380BDB}" type="presOf" srcId="{6D14B7C2-4206-4A65-A565-32CE0391FE1B}" destId="{F8C283B4-C0EC-4931-8CD7-F3A6C83463C1}" srcOrd="0" destOrd="0" presId="urn:microsoft.com/office/officeart/2005/8/layout/orgChart1"/>
    <dgm:cxn modelId="{5EA9651B-A919-429A-8604-99FB07D092C9}" srcId="{087F565F-F0FD-41D9-9E68-EF03A0063542}" destId="{95F864F4-F882-4FDD-8242-DC7A44DA620D}" srcOrd="0" destOrd="0" parTransId="{34699299-9D2A-45C3-8209-9118D2ED799F}" sibTransId="{26A79E61-B444-463F-8A7B-E107680BA9B2}"/>
    <dgm:cxn modelId="{ED6E2F62-A0E6-49E0-8AB1-28731B235522}" type="presOf" srcId="{95F864F4-F882-4FDD-8242-DC7A44DA620D}" destId="{A7F1FE6A-10B2-4A15-A31A-4867FD4EEC6C}" srcOrd="0" destOrd="0" presId="urn:microsoft.com/office/officeart/2005/8/layout/orgChart1"/>
    <dgm:cxn modelId="{27742F53-C0A1-4AA5-8769-376B278902B4}" type="presOf" srcId="{59D95993-9DFF-4A48-806F-560A7301FCFE}" destId="{9797D3DB-E3EC-4A8A-B869-AB12E3951A9B}" srcOrd="1" destOrd="0" presId="urn:microsoft.com/office/officeart/2005/8/layout/orgChart1"/>
    <dgm:cxn modelId="{92A982D5-9AE3-44EF-AC36-03C951EB833D}" type="presOf" srcId="{59D95993-9DFF-4A48-806F-560A7301FCFE}" destId="{4CE4AB02-A0A0-4BE4-AD08-4DFEA899739F}" srcOrd="0" destOrd="0" presId="urn:microsoft.com/office/officeart/2005/8/layout/orgChart1"/>
    <dgm:cxn modelId="{06FB0472-D79A-4A7D-97B5-9C125AFD50DF}" type="presOf" srcId="{E81184CB-2237-49C4-A8AA-B6AC99CC8D96}" destId="{06EC59D4-E9E9-4C37-B1A4-2D31C953F697}" srcOrd="0" destOrd="0" presId="urn:microsoft.com/office/officeart/2005/8/layout/orgChart1"/>
    <dgm:cxn modelId="{FDD54AF3-512C-4370-9E78-A775E1176C6C}" srcId="{95F864F4-F882-4FDD-8242-DC7A44DA620D}" destId="{4CE6E97E-0882-47C4-8584-E16582378AFF}" srcOrd="10" destOrd="0" parTransId="{8E874D77-648A-48CD-933D-DF600695D093}" sibTransId="{C19EC08D-25E9-411D-B403-EDE0D89B228D}"/>
    <dgm:cxn modelId="{166DC95D-6323-4759-80FF-23F846DA35B9}" type="presOf" srcId="{0D9B8B08-565A-4D86-9D71-BAB22EB13947}" destId="{6C68A6C7-CB31-42D5-9FD5-1E39FFA82D1E}" srcOrd="0" destOrd="0" presId="urn:microsoft.com/office/officeart/2005/8/layout/orgChart1"/>
    <dgm:cxn modelId="{1A3E01D0-912D-4E57-A4F3-449D0BC87768}" srcId="{95F864F4-F882-4FDD-8242-DC7A44DA620D}" destId="{9F67988E-7A51-4B9F-BC38-372237139974}" srcOrd="11" destOrd="0" parTransId="{20D3B99B-018A-4CB6-AC0D-CE80C4C67E37}" sibTransId="{4498CCFD-160D-4D38-956E-E7AA480517C8}"/>
    <dgm:cxn modelId="{16979E9A-F33F-4123-B2AD-BFDD50BC893A}" type="presOf" srcId="{33B7F625-99A7-438B-B020-317B399DF12A}" destId="{907AB75F-6731-4908-A310-E512F67DAC9F}" srcOrd="0" destOrd="0" presId="urn:microsoft.com/office/officeart/2005/8/layout/orgChart1"/>
    <dgm:cxn modelId="{147186FE-1AD1-4409-9CED-F0DB7149490F}" type="presOf" srcId="{C8160634-A2BF-4F13-BDF1-A8F9F6AF59B2}" destId="{801C0D12-923B-49A1-AFFC-D19F58F37BCA}" srcOrd="1" destOrd="0" presId="urn:microsoft.com/office/officeart/2005/8/layout/orgChart1"/>
    <dgm:cxn modelId="{A03F7E26-9492-4F36-828C-A97014257473}" type="presOf" srcId="{5C02CC4D-100C-4750-8B58-953025A86331}" destId="{7D2B7DAF-DD2A-4404-B43C-8D09312415CA}" srcOrd="0" destOrd="0" presId="urn:microsoft.com/office/officeart/2005/8/layout/orgChart1"/>
    <dgm:cxn modelId="{9068995B-6A4B-4B21-8348-EBA55606FCC7}" type="presOf" srcId="{4CE6E97E-0882-47C4-8584-E16582378AFF}" destId="{44BB07A8-214C-498C-9650-3B3DE2041AF7}" srcOrd="1" destOrd="0" presId="urn:microsoft.com/office/officeart/2005/8/layout/orgChart1"/>
    <dgm:cxn modelId="{7A8E6E7F-3919-4593-8351-234CD5896A18}" type="presOf" srcId="{518B9C40-1E26-406D-85C9-C7C682DAD082}" destId="{5A33DE16-6A30-4962-A2DC-5C71BB89D328}" srcOrd="0" destOrd="0" presId="urn:microsoft.com/office/officeart/2005/8/layout/orgChart1"/>
    <dgm:cxn modelId="{A79A3040-5400-47EA-AB74-F2805E98A9A1}" srcId="{95F864F4-F882-4FDD-8242-DC7A44DA620D}" destId="{518B9C40-1E26-406D-85C9-C7C682DAD082}" srcOrd="8" destOrd="0" parTransId="{D1A2420F-F8AB-4149-86E5-D6F8FEF253D4}" sibTransId="{B78AC81B-5F8F-41B3-8F43-34B5DD508E7D}"/>
    <dgm:cxn modelId="{1D82CD67-EC1A-4B4E-A706-0D268DB6590A}" type="presParOf" srcId="{5CFAEF12-847A-49A1-B22A-ED5397E35400}" destId="{73ED53FE-494B-4C79-BFB1-F032118D7430}" srcOrd="0" destOrd="0" presId="urn:microsoft.com/office/officeart/2005/8/layout/orgChart1"/>
    <dgm:cxn modelId="{B4B2EA61-98E7-4E0E-BD09-F843B2A83645}" type="presParOf" srcId="{73ED53FE-494B-4C79-BFB1-F032118D7430}" destId="{21EABC06-D278-4E89-BEC5-58FD380AFEC4}" srcOrd="0" destOrd="0" presId="urn:microsoft.com/office/officeart/2005/8/layout/orgChart1"/>
    <dgm:cxn modelId="{1A731BA6-16B6-444E-BA63-F46806EDB2B9}" type="presParOf" srcId="{21EABC06-D278-4E89-BEC5-58FD380AFEC4}" destId="{A7F1FE6A-10B2-4A15-A31A-4867FD4EEC6C}" srcOrd="0" destOrd="0" presId="urn:microsoft.com/office/officeart/2005/8/layout/orgChart1"/>
    <dgm:cxn modelId="{DA01F8B7-55B9-42A4-98DF-FE4B0D0E35B6}" type="presParOf" srcId="{21EABC06-D278-4E89-BEC5-58FD380AFEC4}" destId="{BAB80F9E-339F-4B63-B9DE-495FBD4ECF22}" srcOrd="1" destOrd="0" presId="urn:microsoft.com/office/officeart/2005/8/layout/orgChart1"/>
    <dgm:cxn modelId="{544D18C2-7BB4-4449-BEF1-4D602774BCB3}" type="presParOf" srcId="{73ED53FE-494B-4C79-BFB1-F032118D7430}" destId="{46ECEF8D-3287-413A-BCF4-13D62BCA345A}" srcOrd="1" destOrd="0" presId="urn:microsoft.com/office/officeart/2005/8/layout/orgChart1"/>
    <dgm:cxn modelId="{524C4812-A09D-4B30-AC1B-8A6C913958F3}" type="presParOf" srcId="{46ECEF8D-3287-413A-BCF4-13D62BCA345A}" destId="{50EE0CA1-34C2-455A-8478-647D19D4B233}" srcOrd="0" destOrd="0" presId="urn:microsoft.com/office/officeart/2005/8/layout/orgChart1"/>
    <dgm:cxn modelId="{FFD9942B-55B2-4584-8365-DC6CFA3EC29A}" type="presParOf" srcId="{46ECEF8D-3287-413A-BCF4-13D62BCA345A}" destId="{F06C98C7-4577-4A51-903C-63A0DDBA3648}" srcOrd="1" destOrd="0" presId="urn:microsoft.com/office/officeart/2005/8/layout/orgChart1"/>
    <dgm:cxn modelId="{10E518B7-5A4C-418C-9DE8-A8F851DE5B85}" type="presParOf" srcId="{F06C98C7-4577-4A51-903C-63A0DDBA3648}" destId="{B6052BE8-ADE4-4537-937E-B7A0AFBF666B}" srcOrd="0" destOrd="0" presId="urn:microsoft.com/office/officeart/2005/8/layout/orgChart1"/>
    <dgm:cxn modelId="{F26BC492-25AB-4899-803E-CCBBE50C57A0}" type="presParOf" srcId="{B6052BE8-ADE4-4537-937E-B7A0AFBF666B}" destId="{784B064E-6899-419D-9CE3-2E24E21240B9}" srcOrd="0" destOrd="0" presId="urn:microsoft.com/office/officeart/2005/8/layout/orgChart1"/>
    <dgm:cxn modelId="{CC47D136-0F7E-40C6-B29C-3EE886566EB8}" type="presParOf" srcId="{B6052BE8-ADE4-4537-937E-B7A0AFBF666B}" destId="{801C0D12-923B-49A1-AFFC-D19F58F37BCA}" srcOrd="1" destOrd="0" presId="urn:microsoft.com/office/officeart/2005/8/layout/orgChart1"/>
    <dgm:cxn modelId="{3DF7A793-E1DD-492C-9872-7E7385DBFF55}" type="presParOf" srcId="{F06C98C7-4577-4A51-903C-63A0DDBA3648}" destId="{B5953051-BF19-4073-A1BA-4B55C44878C3}" srcOrd="1" destOrd="0" presId="urn:microsoft.com/office/officeart/2005/8/layout/orgChart1"/>
    <dgm:cxn modelId="{349D4F3A-E12B-49FF-8BBC-38D43D3DA047}" type="presParOf" srcId="{F06C98C7-4577-4A51-903C-63A0DDBA3648}" destId="{0A557658-5CDC-4986-98F1-F8D10EC62D7F}" srcOrd="2" destOrd="0" presId="urn:microsoft.com/office/officeart/2005/8/layout/orgChart1"/>
    <dgm:cxn modelId="{2E97CD57-D57D-4D3E-B729-A8D01EC54ACD}" type="presParOf" srcId="{46ECEF8D-3287-413A-BCF4-13D62BCA345A}" destId="{06EC59D4-E9E9-4C37-B1A4-2D31C953F697}" srcOrd="2" destOrd="0" presId="urn:microsoft.com/office/officeart/2005/8/layout/orgChart1"/>
    <dgm:cxn modelId="{D52D99CE-D533-455C-B7C5-40660D39EC53}" type="presParOf" srcId="{46ECEF8D-3287-413A-BCF4-13D62BCA345A}" destId="{8EC8B046-F762-4A90-BFFC-A9266C0F3E24}" srcOrd="3" destOrd="0" presId="urn:microsoft.com/office/officeart/2005/8/layout/orgChart1"/>
    <dgm:cxn modelId="{50688123-553A-4092-9656-1FADD5400B65}" type="presParOf" srcId="{8EC8B046-F762-4A90-BFFC-A9266C0F3E24}" destId="{3F39A2BA-0597-432E-8ED7-99A848502A8E}" srcOrd="0" destOrd="0" presId="urn:microsoft.com/office/officeart/2005/8/layout/orgChart1"/>
    <dgm:cxn modelId="{7368AFF5-79A6-47F6-BEB7-F6498FDB3300}" type="presParOf" srcId="{3F39A2BA-0597-432E-8ED7-99A848502A8E}" destId="{CF0F26CB-A588-4E92-8F63-B9C9C07A2BB9}" srcOrd="0" destOrd="0" presId="urn:microsoft.com/office/officeart/2005/8/layout/orgChart1"/>
    <dgm:cxn modelId="{AC95E57C-0E05-4952-A3E6-7D5354CF6559}" type="presParOf" srcId="{3F39A2BA-0597-432E-8ED7-99A848502A8E}" destId="{FE11A57D-769E-4F2B-80E7-8C83026AD437}" srcOrd="1" destOrd="0" presId="urn:microsoft.com/office/officeart/2005/8/layout/orgChart1"/>
    <dgm:cxn modelId="{3E00D923-39CB-4EA1-BB73-2A0EB57CCA80}" type="presParOf" srcId="{8EC8B046-F762-4A90-BFFC-A9266C0F3E24}" destId="{D2CB8A77-9E82-4937-AAC7-4E9118C7601E}" srcOrd="1" destOrd="0" presId="urn:microsoft.com/office/officeart/2005/8/layout/orgChart1"/>
    <dgm:cxn modelId="{E898BBA4-121F-4632-A243-3541F57978E4}" type="presParOf" srcId="{8EC8B046-F762-4A90-BFFC-A9266C0F3E24}" destId="{001CD508-F32D-4544-9CD6-1BC40CFE5894}" srcOrd="2" destOrd="0" presId="urn:microsoft.com/office/officeart/2005/8/layout/orgChart1"/>
    <dgm:cxn modelId="{80947DBB-2A0D-4E59-B8A5-189709017261}" type="presParOf" srcId="{46ECEF8D-3287-413A-BCF4-13D62BCA345A}" destId="{A89F9C47-727B-46DB-9EF9-A3B7CAFB6EC6}" srcOrd="4" destOrd="0" presId="urn:microsoft.com/office/officeart/2005/8/layout/orgChart1"/>
    <dgm:cxn modelId="{5177F3B2-3897-4E78-96B5-298EFEFCBC74}" type="presParOf" srcId="{46ECEF8D-3287-413A-BCF4-13D62BCA345A}" destId="{1EEDFA89-D294-4CE9-8CC4-0F3BA00D68BD}" srcOrd="5" destOrd="0" presId="urn:microsoft.com/office/officeart/2005/8/layout/orgChart1"/>
    <dgm:cxn modelId="{E5F150EC-DB5C-42B8-96EF-B51604A7999A}" type="presParOf" srcId="{1EEDFA89-D294-4CE9-8CC4-0F3BA00D68BD}" destId="{34E409A7-6F14-4583-A47C-734EB29BDF08}" srcOrd="0" destOrd="0" presId="urn:microsoft.com/office/officeart/2005/8/layout/orgChart1"/>
    <dgm:cxn modelId="{137A61F4-1B9B-4DF8-910F-089C5B5B1A43}" type="presParOf" srcId="{34E409A7-6F14-4583-A47C-734EB29BDF08}" destId="{687F70F9-EC59-470C-A91D-D122478426F9}" srcOrd="0" destOrd="0" presId="urn:microsoft.com/office/officeart/2005/8/layout/orgChart1"/>
    <dgm:cxn modelId="{CF075EC7-585E-4164-96ED-D35FE8483F17}" type="presParOf" srcId="{34E409A7-6F14-4583-A47C-734EB29BDF08}" destId="{FFD30524-B952-432F-A33A-94F5F28F313C}" srcOrd="1" destOrd="0" presId="urn:microsoft.com/office/officeart/2005/8/layout/orgChart1"/>
    <dgm:cxn modelId="{A2D9731A-3CED-4C13-B493-74227316D8A9}" type="presParOf" srcId="{1EEDFA89-D294-4CE9-8CC4-0F3BA00D68BD}" destId="{E4046CBC-5B8C-452A-A915-6A0D78BEA627}" srcOrd="1" destOrd="0" presId="urn:microsoft.com/office/officeart/2005/8/layout/orgChart1"/>
    <dgm:cxn modelId="{10D09DD8-3F83-4710-A661-D0118C87CDB1}" type="presParOf" srcId="{1EEDFA89-D294-4CE9-8CC4-0F3BA00D68BD}" destId="{486AB8BB-6FE5-4CC2-AC86-A607BF7A07E4}" srcOrd="2" destOrd="0" presId="urn:microsoft.com/office/officeart/2005/8/layout/orgChart1"/>
    <dgm:cxn modelId="{5724C2EE-F63B-4BA8-A2E2-3EFE6573F476}" type="presParOf" srcId="{46ECEF8D-3287-413A-BCF4-13D62BCA345A}" destId="{2961FCCB-404F-4541-801B-3EFFDDA69F80}" srcOrd="6" destOrd="0" presId="urn:microsoft.com/office/officeart/2005/8/layout/orgChart1"/>
    <dgm:cxn modelId="{6AB301E7-F31F-49D5-B71C-C328247B4962}" type="presParOf" srcId="{46ECEF8D-3287-413A-BCF4-13D62BCA345A}" destId="{3642B458-72F7-4D23-A9F1-AD1E65D1035C}" srcOrd="7" destOrd="0" presId="urn:microsoft.com/office/officeart/2005/8/layout/orgChart1"/>
    <dgm:cxn modelId="{94FF63EA-28B3-475B-A38F-AC8C0B3CD8FB}" type="presParOf" srcId="{3642B458-72F7-4D23-A9F1-AD1E65D1035C}" destId="{F3598E91-10F6-434A-9EB7-30A0A1C7CF05}" srcOrd="0" destOrd="0" presId="urn:microsoft.com/office/officeart/2005/8/layout/orgChart1"/>
    <dgm:cxn modelId="{A67A64DD-D2EC-47DD-8A87-F924052258BE}" type="presParOf" srcId="{F3598E91-10F6-434A-9EB7-30A0A1C7CF05}" destId="{0240E6CA-444B-48AB-9FA1-49B8AC0A4AA2}" srcOrd="0" destOrd="0" presId="urn:microsoft.com/office/officeart/2005/8/layout/orgChart1"/>
    <dgm:cxn modelId="{7E7809AC-D90D-40AD-91EB-7295DDC2ED86}" type="presParOf" srcId="{F3598E91-10F6-434A-9EB7-30A0A1C7CF05}" destId="{2EC36E65-C851-4A6F-9A1B-D0598C75ED3C}" srcOrd="1" destOrd="0" presId="urn:microsoft.com/office/officeart/2005/8/layout/orgChart1"/>
    <dgm:cxn modelId="{1CCE5927-827C-4365-B6FF-C8ED51D9F0B4}" type="presParOf" srcId="{3642B458-72F7-4D23-A9F1-AD1E65D1035C}" destId="{019AF4D6-A0BB-47C0-A1AE-4C850D22C03F}" srcOrd="1" destOrd="0" presId="urn:microsoft.com/office/officeart/2005/8/layout/orgChart1"/>
    <dgm:cxn modelId="{4C123565-E38B-4027-B982-2758D78C1F35}" type="presParOf" srcId="{3642B458-72F7-4D23-A9F1-AD1E65D1035C}" destId="{BA47E209-828A-4CFD-881B-5E90D6A5C96E}" srcOrd="2" destOrd="0" presId="urn:microsoft.com/office/officeart/2005/8/layout/orgChart1"/>
    <dgm:cxn modelId="{EDEDDC53-4A89-4211-A1A8-F2BA133484F3}" type="presParOf" srcId="{46ECEF8D-3287-413A-BCF4-13D62BCA345A}" destId="{F8C283B4-C0EC-4931-8CD7-F3A6C83463C1}" srcOrd="8" destOrd="0" presId="urn:microsoft.com/office/officeart/2005/8/layout/orgChart1"/>
    <dgm:cxn modelId="{567F2E38-D3D8-437A-8178-868A66AE1774}" type="presParOf" srcId="{46ECEF8D-3287-413A-BCF4-13D62BCA345A}" destId="{3DE2AA46-7D1B-4266-8A01-A89BF37E7388}" srcOrd="9" destOrd="0" presId="urn:microsoft.com/office/officeart/2005/8/layout/orgChart1"/>
    <dgm:cxn modelId="{9ED9B52B-F2BA-4FF2-A89A-0B7D3FE8ED3D}" type="presParOf" srcId="{3DE2AA46-7D1B-4266-8A01-A89BF37E7388}" destId="{8CB6EF38-AC5F-494E-AE23-31023EDF98F6}" srcOrd="0" destOrd="0" presId="urn:microsoft.com/office/officeart/2005/8/layout/orgChart1"/>
    <dgm:cxn modelId="{00AEDC50-0171-424D-B39B-B2CEC8C3EA4D}" type="presParOf" srcId="{8CB6EF38-AC5F-494E-AE23-31023EDF98F6}" destId="{93A3A85B-962A-4CEF-BBB9-6BFE179A6B3A}" srcOrd="0" destOrd="0" presId="urn:microsoft.com/office/officeart/2005/8/layout/orgChart1"/>
    <dgm:cxn modelId="{4058CAEC-EECE-4587-A435-6DA89CB3978D}" type="presParOf" srcId="{8CB6EF38-AC5F-494E-AE23-31023EDF98F6}" destId="{3A48232C-F5D4-44CC-950C-033445206780}" srcOrd="1" destOrd="0" presId="urn:microsoft.com/office/officeart/2005/8/layout/orgChart1"/>
    <dgm:cxn modelId="{7E294531-CD34-479C-B0EC-FC4B308B16E7}" type="presParOf" srcId="{3DE2AA46-7D1B-4266-8A01-A89BF37E7388}" destId="{1F677B1E-BDAF-4A0A-B301-2E81954976A6}" srcOrd="1" destOrd="0" presId="urn:microsoft.com/office/officeart/2005/8/layout/orgChart1"/>
    <dgm:cxn modelId="{9043EC1B-8D64-4A7C-9297-666C2DE7FC6B}" type="presParOf" srcId="{3DE2AA46-7D1B-4266-8A01-A89BF37E7388}" destId="{AB8B99F2-ADBF-455F-9332-52ABB5309149}" srcOrd="2" destOrd="0" presId="urn:microsoft.com/office/officeart/2005/8/layout/orgChart1"/>
    <dgm:cxn modelId="{CC709BCA-F790-4C9E-B0F5-393AA7E37AA8}" type="presParOf" srcId="{46ECEF8D-3287-413A-BCF4-13D62BCA345A}" destId="{E8B006DC-CAC1-4A21-93EC-F066A87D1526}" srcOrd="10" destOrd="0" presId="urn:microsoft.com/office/officeart/2005/8/layout/orgChart1"/>
    <dgm:cxn modelId="{7AACDF8B-6565-4744-B0CD-B635CFA3C51B}" type="presParOf" srcId="{46ECEF8D-3287-413A-BCF4-13D62BCA345A}" destId="{FC06FD0C-F53F-40E6-8CE6-F0256496E640}" srcOrd="11" destOrd="0" presId="urn:microsoft.com/office/officeart/2005/8/layout/orgChart1"/>
    <dgm:cxn modelId="{D5108CDF-B8F3-43EF-A653-B1EC928DB9AA}" type="presParOf" srcId="{FC06FD0C-F53F-40E6-8CE6-F0256496E640}" destId="{8F327BEE-A954-4CD4-AEDD-5103D8C08E12}" srcOrd="0" destOrd="0" presId="urn:microsoft.com/office/officeart/2005/8/layout/orgChart1"/>
    <dgm:cxn modelId="{3BDBD24D-DA37-4F3E-AD1F-CCF9FBDE1135}" type="presParOf" srcId="{8F327BEE-A954-4CD4-AEDD-5103D8C08E12}" destId="{4CE4AB02-A0A0-4BE4-AD08-4DFEA899739F}" srcOrd="0" destOrd="0" presId="urn:microsoft.com/office/officeart/2005/8/layout/orgChart1"/>
    <dgm:cxn modelId="{2262A4F0-3470-4341-BE92-E61FC1AA2344}" type="presParOf" srcId="{8F327BEE-A954-4CD4-AEDD-5103D8C08E12}" destId="{9797D3DB-E3EC-4A8A-B869-AB12E3951A9B}" srcOrd="1" destOrd="0" presId="urn:microsoft.com/office/officeart/2005/8/layout/orgChart1"/>
    <dgm:cxn modelId="{715C3844-5AB5-47DB-9BC3-1DA4A4B8BACE}" type="presParOf" srcId="{FC06FD0C-F53F-40E6-8CE6-F0256496E640}" destId="{A2943319-40C9-407A-A389-0866549692CF}" srcOrd="1" destOrd="0" presId="urn:microsoft.com/office/officeart/2005/8/layout/orgChart1"/>
    <dgm:cxn modelId="{99A8F18E-A441-402B-AB95-69EAACAD0CE0}" type="presParOf" srcId="{FC06FD0C-F53F-40E6-8CE6-F0256496E640}" destId="{2F876024-F4B9-433A-9943-608A4039101B}" srcOrd="2" destOrd="0" presId="urn:microsoft.com/office/officeart/2005/8/layout/orgChart1"/>
    <dgm:cxn modelId="{97810230-5219-435E-B2EB-F039963D97FE}" type="presParOf" srcId="{46ECEF8D-3287-413A-BCF4-13D62BCA345A}" destId="{6512F8B5-4765-417A-9866-9BEFEE5B800D}" srcOrd="12" destOrd="0" presId="urn:microsoft.com/office/officeart/2005/8/layout/orgChart1"/>
    <dgm:cxn modelId="{02B08E02-FF1F-4B17-8FB2-32B51BD51923}" type="presParOf" srcId="{46ECEF8D-3287-413A-BCF4-13D62BCA345A}" destId="{2D726D0D-1D64-4562-AEBB-45D6A483C385}" srcOrd="13" destOrd="0" presId="urn:microsoft.com/office/officeart/2005/8/layout/orgChart1"/>
    <dgm:cxn modelId="{5EEF4C89-D11F-46C2-AAA1-DAB1DB8FC003}" type="presParOf" srcId="{2D726D0D-1D64-4562-AEBB-45D6A483C385}" destId="{74BC4B4D-A75B-42C3-ABE1-AC23A6E4DC19}" srcOrd="0" destOrd="0" presId="urn:microsoft.com/office/officeart/2005/8/layout/orgChart1"/>
    <dgm:cxn modelId="{BFEF1F50-7F9A-4506-A79F-454D3BA55B01}" type="presParOf" srcId="{74BC4B4D-A75B-42C3-ABE1-AC23A6E4DC19}" destId="{CB964990-D234-49E2-8B8F-E2142462B340}" srcOrd="0" destOrd="0" presId="urn:microsoft.com/office/officeart/2005/8/layout/orgChart1"/>
    <dgm:cxn modelId="{B166B5E0-DC2A-4D6F-826C-C2F561BBA767}" type="presParOf" srcId="{74BC4B4D-A75B-42C3-ABE1-AC23A6E4DC19}" destId="{DF2C454B-96CB-4DBA-A630-ED107F5B577C}" srcOrd="1" destOrd="0" presId="urn:microsoft.com/office/officeart/2005/8/layout/orgChart1"/>
    <dgm:cxn modelId="{3792DA72-A936-4531-8C28-3121E498B0FE}" type="presParOf" srcId="{2D726D0D-1D64-4562-AEBB-45D6A483C385}" destId="{F8D93B3B-D9D6-431C-ADA5-356AD2AFB09D}" srcOrd="1" destOrd="0" presId="urn:microsoft.com/office/officeart/2005/8/layout/orgChart1"/>
    <dgm:cxn modelId="{403A313F-C1BF-4A45-9863-F41770C70A9B}" type="presParOf" srcId="{2D726D0D-1D64-4562-AEBB-45D6A483C385}" destId="{35B8F19D-6970-4BEB-8A9C-E0D602F26CC7}" srcOrd="2" destOrd="0" presId="urn:microsoft.com/office/officeart/2005/8/layout/orgChart1"/>
    <dgm:cxn modelId="{B01B0285-2609-4640-9507-B5DA44FD5714}" type="presParOf" srcId="{46ECEF8D-3287-413A-BCF4-13D62BCA345A}" destId="{937906FC-4146-44F2-8196-A3633A665BB2}" srcOrd="14" destOrd="0" presId="urn:microsoft.com/office/officeart/2005/8/layout/orgChart1"/>
    <dgm:cxn modelId="{93AEBB8F-472F-4BE6-80F6-3644AF1CB9C3}" type="presParOf" srcId="{46ECEF8D-3287-413A-BCF4-13D62BCA345A}" destId="{7B53905C-7C50-4E77-B178-DD6FF258DB51}" srcOrd="15" destOrd="0" presId="urn:microsoft.com/office/officeart/2005/8/layout/orgChart1"/>
    <dgm:cxn modelId="{A1CC4AE2-7A4E-4AA0-8415-42F180728863}" type="presParOf" srcId="{7B53905C-7C50-4E77-B178-DD6FF258DB51}" destId="{A0EA60C4-6F89-4125-BE1D-F16464C8A494}" srcOrd="0" destOrd="0" presId="urn:microsoft.com/office/officeart/2005/8/layout/orgChart1"/>
    <dgm:cxn modelId="{0AD298E1-5A37-4F30-BCE1-DD5EDEE2A00B}" type="presParOf" srcId="{A0EA60C4-6F89-4125-BE1D-F16464C8A494}" destId="{5A33DE16-6A30-4962-A2DC-5C71BB89D328}" srcOrd="0" destOrd="0" presId="urn:microsoft.com/office/officeart/2005/8/layout/orgChart1"/>
    <dgm:cxn modelId="{BAA0E11C-A7D1-4577-A77B-266AF4662BB0}" type="presParOf" srcId="{A0EA60C4-6F89-4125-BE1D-F16464C8A494}" destId="{4B55896C-FD11-4F14-B959-861CF6BC19A9}" srcOrd="1" destOrd="0" presId="urn:microsoft.com/office/officeart/2005/8/layout/orgChart1"/>
    <dgm:cxn modelId="{9A9BA8F7-70EE-4C35-B503-AB7C7AAE0C52}" type="presParOf" srcId="{7B53905C-7C50-4E77-B178-DD6FF258DB51}" destId="{E7114CEB-4961-469D-B428-7F43043AD139}" srcOrd="1" destOrd="0" presId="urn:microsoft.com/office/officeart/2005/8/layout/orgChart1"/>
    <dgm:cxn modelId="{6DD40AFB-4B1E-431A-9A43-1F309F074AEA}" type="presParOf" srcId="{7B53905C-7C50-4E77-B178-DD6FF258DB51}" destId="{9CDF6053-ABAD-4B34-BCE9-D8CFC4AA487D}" srcOrd="2" destOrd="0" presId="urn:microsoft.com/office/officeart/2005/8/layout/orgChart1"/>
    <dgm:cxn modelId="{066C8F55-14C9-4F3B-AF4D-76A2651D609A}" type="presParOf" srcId="{73ED53FE-494B-4C79-BFB1-F032118D7430}" destId="{71FFAD22-ADD1-48EA-9DF8-E7DB2DF50F08}" srcOrd="2" destOrd="0" presId="urn:microsoft.com/office/officeart/2005/8/layout/orgChart1"/>
    <dgm:cxn modelId="{436993E6-36F6-4E56-B16A-BF653CE275FA}" type="presParOf" srcId="{71FFAD22-ADD1-48EA-9DF8-E7DB2DF50F08}" destId="{907AB75F-6731-4908-A310-E512F67DAC9F}" srcOrd="0" destOrd="0" presId="urn:microsoft.com/office/officeart/2005/8/layout/orgChart1"/>
    <dgm:cxn modelId="{D698C2BB-2F5E-487F-A767-FE9B1D774229}" type="presParOf" srcId="{71FFAD22-ADD1-48EA-9DF8-E7DB2DF50F08}" destId="{E5F345E6-EE96-4575-AC7E-BE5DC53223E5}" srcOrd="1" destOrd="0" presId="urn:microsoft.com/office/officeart/2005/8/layout/orgChart1"/>
    <dgm:cxn modelId="{22DA7433-DA2B-48B0-99B5-9A46412FB85A}" type="presParOf" srcId="{E5F345E6-EE96-4575-AC7E-BE5DC53223E5}" destId="{2887C90A-B6D0-43B9-9B58-71AD8B952654}" srcOrd="0" destOrd="0" presId="urn:microsoft.com/office/officeart/2005/8/layout/orgChart1"/>
    <dgm:cxn modelId="{964469EE-EBE1-4815-A399-05A8E2BFA545}" type="presParOf" srcId="{2887C90A-B6D0-43B9-9B58-71AD8B952654}" destId="{A2EEB0AE-2F05-4F14-B2F2-24E53DAA2D4E}" srcOrd="0" destOrd="0" presId="urn:microsoft.com/office/officeart/2005/8/layout/orgChart1"/>
    <dgm:cxn modelId="{D7D116F9-7B82-4CCE-ABBE-A2AE60C1CDE1}" type="presParOf" srcId="{2887C90A-B6D0-43B9-9B58-71AD8B952654}" destId="{70894B90-3D00-493A-AE47-E89EE173C177}" srcOrd="1" destOrd="0" presId="urn:microsoft.com/office/officeart/2005/8/layout/orgChart1"/>
    <dgm:cxn modelId="{7B16EC04-0903-4314-BD2F-F7341A2774FE}" type="presParOf" srcId="{E5F345E6-EE96-4575-AC7E-BE5DC53223E5}" destId="{4F7F9C7D-E696-42A2-BE82-38E80A96D1DC}" srcOrd="1" destOrd="0" presId="urn:microsoft.com/office/officeart/2005/8/layout/orgChart1"/>
    <dgm:cxn modelId="{5968E589-EA41-46B4-9A76-4E017DFA669E}" type="presParOf" srcId="{E5F345E6-EE96-4575-AC7E-BE5DC53223E5}" destId="{694D5A1B-B9AA-4C64-B093-E257443643D0}" srcOrd="2" destOrd="0" presId="urn:microsoft.com/office/officeart/2005/8/layout/orgChart1"/>
    <dgm:cxn modelId="{553D86F5-283B-41A0-BE43-1E7B987246DD}" type="presParOf" srcId="{71FFAD22-ADD1-48EA-9DF8-E7DB2DF50F08}" destId="{6C68A6C7-CB31-42D5-9FD5-1E39FFA82D1E}" srcOrd="2" destOrd="0" presId="urn:microsoft.com/office/officeart/2005/8/layout/orgChart1"/>
    <dgm:cxn modelId="{BA3686FE-5801-44A1-9180-87D542501083}" type="presParOf" srcId="{71FFAD22-ADD1-48EA-9DF8-E7DB2DF50F08}" destId="{602F5438-4C3C-463F-BF57-C6A4FF5B4BB8}" srcOrd="3" destOrd="0" presId="urn:microsoft.com/office/officeart/2005/8/layout/orgChart1"/>
    <dgm:cxn modelId="{2DCC7335-F177-45CB-81E4-85660A266D19}" type="presParOf" srcId="{602F5438-4C3C-463F-BF57-C6A4FF5B4BB8}" destId="{84EFB5E1-953B-4C0D-A00A-6A3798D3AEE7}" srcOrd="0" destOrd="0" presId="urn:microsoft.com/office/officeart/2005/8/layout/orgChart1"/>
    <dgm:cxn modelId="{E931406D-16A6-4FE0-B0B9-529969BE1C61}" type="presParOf" srcId="{84EFB5E1-953B-4C0D-A00A-6A3798D3AEE7}" destId="{60205CEB-49A9-4CA2-8139-CA4C8E275A92}" srcOrd="0" destOrd="0" presId="urn:microsoft.com/office/officeart/2005/8/layout/orgChart1"/>
    <dgm:cxn modelId="{C6ACE576-14B7-4E0B-9B96-1D733562DC3A}" type="presParOf" srcId="{84EFB5E1-953B-4C0D-A00A-6A3798D3AEE7}" destId="{414D54A0-B080-4967-9E83-DB153BA45D44}" srcOrd="1" destOrd="0" presId="urn:microsoft.com/office/officeart/2005/8/layout/orgChart1"/>
    <dgm:cxn modelId="{0D766245-3E87-4111-BDDB-765DF2F92EBA}" type="presParOf" srcId="{602F5438-4C3C-463F-BF57-C6A4FF5B4BB8}" destId="{30FE4D45-BF01-460B-9C12-8CEB03FC6462}" srcOrd="1" destOrd="0" presId="urn:microsoft.com/office/officeart/2005/8/layout/orgChart1"/>
    <dgm:cxn modelId="{A2C65A5C-CBEF-4DEA-AA37-1A9FABA482E5}" type="presParOf" srcId="{602F5438-4C3C-463F-BF57-C6A4FF5B4BB8}" destId="{77E31BBD-855E-4BA1-AAAD-FC25D5FD889D}" srcOrd="2" destOrd="0" presId="urn:microsoft.com/office/officeart/2005/8/layout/orgChart1"/>
    <dgm:cxn modelId="{EA047E4B-D72F-4422-8694-833EF13C1093}" type="presParOf" srcId="{71FFAD22-ADD1-48EA-9DF8-E7DB2DF50F08}" destId="{4AC35FFE-F134-40E6-9CFF-491144F8924E}" srcOrd="4" destOrd="0" presId="urn:microsoft.com/office/officeart/2005/8/layout/orgChart1"/>
    <dgm:cxn modelId="{B36519A5-CA78-4517-9886-0748927B125C}" type="presParOf" srcId="{71FFAD22-ADD1-48EA-9DF8-E7DB2DF50F08}" destId="{A0DAEFBF-42E5-4802-A93E-A3D773B91A81}" srcOrd="5" destOrd="0" presId="urn:microsoft.com/office/officeart/2005/8/layout/orgChart1"/>
    <dgm:cxn modelId="{17D68FF7-9879-40D6-B78C-C08E108407D7}" type="presParOf" srcId="{A0DAEFBF-42E5-4802-A93E-A3D773B91A81}" destId="{62983808-BD9E-4AE0-8543-970FE90C940A}" srcOrd="0" destOrd="0" presId="urn:microsoft.com/office/officeart/2005/8/layout/orgChart1"/>
    <dgm:cxn modelId="{372992F6-C2BC-4487-B4A3-D6351AACA48B}" type="presParOf" srcId="{62983808-BD9E-4AE0-8543-970FE90C940A}" destId="{7FE3960C-83F3-41A9-935D-669BA430B0AC}" srcOrd="0" destOrd="0" presId="urn:microsoft.com/office/officeart/2005/8/layout/orgChart1"/>
    <dgm:cxn modelId="{C6FCFFFE-59CE-4AA0-A99E-C9FB76032173}" type="presParOf" srcId="{62983808-BD9E-4AE0-8543-970FE90C940A}" destId="{44BB07A8-214C-498C-9650-3B3DE2041AF7}" srcOrd="1" destOrd="0" presId="urn:microsoft.com/office/officeart/2005/8/layout/orgChart1"/>
    <dgm:cxn modelId="{163F5558-4F36-40F7-8560-2061BC4135A4}" type="presParOf" srcId="{A0DAEFBF-42E5-4802-A93E-A3D773B91A81}" destId="{486B41DB-2C5D-4370-A0D7-17FF682F5C4A}" srcOrd="1" destOrd="0" presId="urn:microsoft.com/office/officeart/2005/8/layout/orgChart1"/>
    <dgm:cxn modelId="{BF595E0B-EF12-46B2-AAC8-1AB980281E80}" type="presParOf" srcId="{A0DAEFBF-42E5-4802-A93E-A3D773B91A81}" destId="{88B0B8BF-DFE7-417E-AA6D-714EC0FDEA69}" srcOrd="2" destOrd="0" presId="urn:microsoft.com/office/officeart/2005/8/layout/orgChart1"/>
    <dgm:cxn modelId="{476D48E0-C3D6-4A58-8B6A-14584853093D}" type="presParOf" srcId="{71FFAD22-ADD1-48EA-9DF8-E7DB2DF50F08}" destId="{27A6C2B3-646B-429A-9B1F-3CCDA00E0950}" srcOrd="6" destOrd="0" presId="urn:microsoft.com/office/officeart/2005/8/layout/orgChart1"/>
    <dgm:cxn modelId="{15D6BEF3-17A3-47B4-B371-C8694BF5E28F}" type="presParOf" srcId="{71FFAD22-ADD1-48EA-9DF8-E7DB2DF50F08}" destId="{67419FD3-3246-4B7B-B7C8-F23FC0AC040C}" srcOrd="7" destOrd="0" presId="urn:microsoft.com/office/officeart/2005/8/layout/orgChart1"/>
    <dgm:cxn modelId="{F1DEA029-0634-4DCE-98DF-7966B2244FE6}" type="presParOf" srcId="{67419FD3-3246-4B7B-B7C8-F23FC0AC040C}" destId="{00A35F1B-5F51-4866-8F56-5DE510C15980}" srcOrd="0" destOrd="0" presId="urn:microsoft.com/office/officeart/2005/8/layout/orgChart1"/>
    <dgm:cxn modelId="{E70F5F08-EA26-4652-ABE7-C083083DFE0D}" type="presParOf" srcId="{00A35F1B-5F51-4866-8F56-5DE510C15980}" destId="{E4C7DB66-59CB-47DA-B235-1CE9B30B63E0}" srcOrd="0" destOrd="0" presId="urn:microsoft.com/office/officeart/2005/8/layout/orgChart1"/>
    <dgm:cxn modelId="{E4029AFC-C404-4C9E-8947-D758AB8E7EFD}" type="presParOf" srcId="{00A35F1B-5F51-4866-8F56-5DE510C15980}" destId="{9F030222-F895-4408-9BF5-9A58ACC30778}" srcOrd="1" destOrd="0" presId="urn:microsoft.com/office/officeart/2005/8/layout/orgChart1"/>
    <dgm:cxn modelId="{025782FD-1834-49F1-A5F1-E6A698E91B6C}" type="presParOf" srcId="{67419FD3-3246-4B7B-B7C8-F23FC0AC040C}" destId="{B84FA0FC-899E-4ED0-B560-BC50BAF9405B}" srcOrd="1" destOrd="0" presId="urn:microsoft.com/office/officeart/2005/8/layout/orgChart1"/>
    <dgm:cxn modelId="{D1604804-A02B-4860-A4F5-F5EA8353D087}" type="presParOf" srcId="{67419FD3-3246-4B7B-B7C8-F23FC0AC040C}" destId="{58CA2515-81FF-4F00-85EE-4D9B5B18AB63}" srcOrd="2" destOrd="0" presId="urn:microsoft.com/office/officeart/2005/8/layout/orgChart1"/>
    <dgm:cxn modelId="{D312389C-77C0-4DE9-B63F-178E1C72CB0A}" type="presParOf" srcId="{5CFAEF12-847A-49A1-B22A-ED5397E35400}" destId="{07DCAE72-C9F0-44E8-892E-D19F4BB49824}" srcOrd="1" destOrd="0" presId="urn:microsoft.com/office/officeart/2005/8/layout/orgChart1"/>
    <dgm:cxn modelId="{5D308E48-9E1E-4E9D-9BE4-53E9396B1F35}" type="presParOf" srcId="{07DCAE72-C9F0-44E8-892E-D19F4BB49824}" destId="{20738496-3FB1-470E-BF2B-45F2D1A98BB8}" srcOrd="0" destOrd="0" presId="urn:microsoft.com/office/officeart/2005/8/layout/orgChart1"/>
    <dgm:cxn modelId="{FA01C39A-E61F-4697-8DED-E838D41AE52E}" type="presParOf" srcId="{20738496-3FB1-470E-BF2B-45F2D1A98BB8}" destId="{7D2B7DAF-DD2A-4404-B43C-8D09312415CA}" srcOrd="0" destOrd="0" presId="urn:microsoft.com/office/officeart/2005/8/layout/orgChart1"/>
    <dgm:cxn modelId="{C74008EE-800D-4B5C-B273-9310E887F8ED}" type="presParOf" srcId="{20738496-3FB1-470E-BF2B-45F2D1A98BB8}" destId="{530FC42A-9DA3-4B22-A5B9-DF800761E669}" srcOrd="1" destOrd="0" presId="urn:microsoft.com/office/officeart/2005/8/layout/orgChart1"/>
    <dgm:cxn modelId="{6E732900-1D70-4DCE-860A-7BEFC7AFE0DE}" type="presParOf" srcId="{07DCAE72-C9F0-44E8-892E-D19F4BB49824}" destId="{D766844A-9FA9-4657-A35B-66CE97267305}" srcOrd="1" destOrd="0" presId="urn:microsoft.com/office/officeart/2005/8/layout/orgChart1"/>
    <dgm:cxn modelId="{95E5DE78-D88A-4813-9352-E58A5CB8B609}" type="presParOf" srcId="{07DCAE72-C9F0-44E8-892E-D19F4BB49824}" destId="{D78EAF0D-3753-4A60-AFCD-C046350254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6C2B3-646B-429A-9B1F-3CCDA00E0950}">
      <dsp:nvSpPr>
        <dsp:cNvPr id="0" name=""/>
        <dsp:cNvSpPr/>
      </dsp:nvSpPr>
      <dsp:spPr>
        <a:xfrm>
          <a:off x="4516079" y="758919"/>
          <a:ext cx="884519" cy="3410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0965"/>
              </a:lnTo>
              <a:lnTo>
                <a:pt x="884519" y="3410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35FFE-F134-40E6-9CFF-491144F8924E}">
      <dsp:nvSpPr>
        <dsp:cNvPr id="0" name=""/>
        <dsp:cNvSpPr/>
      </dsp:nvSpPr>
      <dsp:spPr>
        <a:xfrm>
          <a:off x="3598164" y="758919"/>
          <a:ext cx="917914" cy="3427761"/>
        </a:xfrm>
        <a:custGeom>
          <a:avLst/>
          <a:gdLst/>
          <a:ahLst/>
          <a:cxnLst/>
          <a:rect l="0" t="0" r="0" b="0"/>
          <a:pathLst>
            <a:path>
              <a:moveTo>
                <a:pt x="917914" y="0"/>
              </a:moveTo>
              <a:lnTo>
                <a:pt x="917914" y="3427761"/>
              </a:lnTo>
              <a:lnTo>
                <a:pt x="0" y="34277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8A6C7-CB31-42D5-9FD5-1E39FFA82D1E}">
      <dsp:nvSpPr>
        <dsp:cNvPr id="0" name=""/>
        <dsp:cNvSpPr/>
      </dsp:nvSpPr>
      <dsp:spPr>
        <a:xfrm>
          <a:off x="4516079" y="758919"/>
          <a:ext cx="182019" cy="747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7499"/>
              </a:lnTo>
              <a:lnTo>
                <a:pt x="182019" y="7474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AB75F-6731-4908-A310-E512F67DAC9F}">
      <dsp:nvSpPr>
        <dsp:cNvPr id="0" name=""/>
        <dsp:cNvSpPr/>
      </dsp:nvSpPr>
      <dsp:spPr>
        <a:xfrm>
          <a:off x="4321050" y="758919"/>
          <a:ext cx="195028" cy="745045"/>
        </a:xfrm>
        <a:custGeom>
          <a:avLst/>
          <a:gdLst/>
          <a:ahLst/>
          <a:cxnLst/>
          <a:rect l="0" t="0" r="0" b="0"/>
          <a:pathLst>
            <a:path>
              <a:moveTo>
                <a:pt x="195028" y="0"/>
              </a:moveTo>
              <a:lnTo>
                <a:pt x="195028" y="745045"/>
              </a:lnTo>
              <a:lnTo>
                <a:pt x="0" y="7450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906FC-4146-44F2-8196-A3633A665BB2}">
      <dsp:nvSpPr>
        <dsp:cNvPr id="0" name=""/>
        <dsp:cNvSpPr/>
      </dsp:nvSpPr>
      <dsp:spPr>
        <a:xfrm>
          <a:off x="4516079" y="758919"/>
          <a:ext cx="3873969" cy="2005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7109"/>
              </a:lnTo>
              <a:lnTo>
                <a:pt x="3873969" y="1907109"/>
              </a:lnTo>
              <a:lnTo>
                <a:pt x="3873969" y="2005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2F8B5-4765-417A-9866-9BEFEE5B800D}">
      <dsp:nvSpPr>
        <dsp:cNvPr id="0" name=""/>
        <dsp:cNvSpPr/>
      </dsp:nvSpPr>
      <dsp:spPr>
        <a:xfrm>
          <a:off x="4516079" y="758919"/>
          <a:ext cx="2772700" cy="2005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7109"/>
              </a:lnTo>
              <a:lnTo>
                <a:pt x="2772700" y="1907109"/>
              </a:lnTo>
              <a:lnTo>
                <a:pt x="2772700" y="2005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006DC-CAC1-4A21-93EC-F066A87D1526}">
      <dsp:nvSpPr>
        <dsp:cNvPr id="0" name=""/>
        <dsp:cNvSpPr/>
      </dsp:nvSpPr>
      <dsp:spPr>
        <a:xfrm>
          <a:off x="4516079" y="758919"/>
          <a:ext cx="1642724" cy="2005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7109"/>
              </a:lnTo>
              <a:lnTo>
                <a:pt x="1642724" y="1907109"/>
              </a:lnTo>
              <a:lnTo>
                <a:pt x="1642724" y="2005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283B4-C0EC-4931-8CD7-F3A6C83463C1}">
      <dsp:nvSpPr>
        <dsp:cNvPr id="0" name=""/>
        <dsp:cNvSpPr/>
      </dsp:nvSpPr>
      <dsp:spPr>
        <a:xfrm>
          <a:off x="4516079" y="758919"/>
          <a:ext cx="545405" cy="1933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5099"/>
              </a:lnTo>
              <a:lnTo>
                <a:pt x="545405" y="1835099"/>
              </a:lnTo>
              <a:lnTo>
                <a:pt x="545405" y="1933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1FCCB-404F-4541-801B-3EFFDDA69F80}">
      <dsp:nvSpPr>
        <dsp:cNvPr id="0" name=""/>
        <dsp:cNvSpPr/>
      </dsp:nvSpPr>
      <dsp:spPr>
        <a:xfrm>
          <a:off x="3935112" y="758919"/>
          <a:ext cx="580966" cy="1922765"/>
        </a:xfrm>
        <a:custGeom>
          <a:avLst/>
          <a:gdLst/>
          <a:ahLst/>
          <a:cxnLst/>
          <a:rect l="0" t="0" r="0" b="0"/>
          <a:pathLst>
            <a:path>
              <a:moveTo>
                <a:pt x="580966" y="0"/>
              </a:moveTo>
              <a:lnTo>
                <a:pt x="580966" y="1824709"/>
              </a:lnTo>
              <a:lnTo>
                <a:pt x="0" y="1824709"/>
              </a:lnTo>
              <a:lnTo>
                <a:pt x="0" y="19227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F9C47-727B-46DB-9EF9-A3B7CAFB6EC6}">
      <dsp:nvSpPr>
        <dsp:cNvPr id="0" name=""/>
        <dsp:cNvSpPr/>
      </dsp:nvSpPr>
      <dsp:spPr>
        <a:xfrm>
          <a:off x="2771190" y="758919"/>
          <a:ext cx="1744888" cy="2049393"/>
        </a:xfrm>
        <a:custGeom>
          <a:avLst/>
          <a:gdLst/>
          <a:ahLst/>
          <a:cxnLst/>
          <a:rect l="0" t="0" r="0" b="0"/>
          <a:pathLst>
            <a:path>
              <a:moveTo>
                <a:pt x="1744888" y="0"/>
              </a:moveTo>
              <a:lnTo>
                <a:pt x="1744888" y="1951337"/>
              </a:lnTo>
              <a:lnTo>
                <a:pt x="0" y="1951337"/>
              </a:lnTo>
              <a:lnTo>
                <a:pt x="0" y="20493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C59D4-E9E9-4C37-B1A4-2D31C953F697}">
      <dsp:nvSpPr>
        <dsp:cNvPr id="0" name=""/>
        <dsp:cNvSpPr/>
      </dsp:nvSpPr>
      <dsp:spPr>
        <a:xfrm>
          <a:off x="1637123" y="758919"/>
          <a:ext cx="2878955" cy="2005165"/>
        </a:xfrm>
        <a:custGeom>
          <a:avLst/>
          <a:gdLst/>
          <a:ahLst/>
          <a:cxnLst/>
          <a:rect l="0" t="0" r="0" b="0"/>
          <a:pathLst>
            <a:path>
              <a:moveTo>
                <a:pt x="2878955" y="0"/>
              </a:moveTo>
              <a:lnTo>
                <a:pt x="2878955" y="1907109"/>
              </a:lnTo>
              <a:lnTo>
                <a:pt x="0" y="1907109"/>
              </a:lnTo>
              <a:lnTo>
                <a:pt x="0" y="2005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E0CA1-34C2-455A-8478-647D19D4B233}">
      <dsp:nvSpPr>
        <dsp:cNvPr id="0" name=""/>
        <dsp:cNvSpPr/>
      </dsp:nvSpPr>
      <dsp:spPr>
        <a:xfrm>
          <a:off x="504056" y="758919"/>
          <a:ext cx="4012022" cy="1996853"/>
        </a:xfrm>
        <a:custGeom>
          <a:avLst/>
          <a:gdLst/>
          <a:ahLst/>
          <a:cxnLst/>
          <a:rect l="0" t="0" r="0" b="0"/>
          <a:pathLst>
            <a:path>
              <a:moveTo>
                <a:pt x="4012022" y="0"/>
              </a:moveTo>
              <a:lnTo>
                <a:pt x="4012022" y="1898798"/>
              </a:lnTo>
              <a:lnTo>
                <a:pt x="0" y="1898798"/>
              </a:lnTo>
              <a:lnTo>
                <a:pt x="0" y="1996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1FE6A-10B2-4A15-A31A-4867FD4EEC6C}">
      <dsp:nvSpPr>
        <dsp:cNvPr id="0" name=""/>
        <dsp:cNvSpPr/>
      </dsp:nvSpPr>
      <dsp:spPr>
        <a:xfrm>
          <a:off x="3611659" y="0"/>
          <a:ext cx="1808839" cy="758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k-SK" sz="1100" b="1" i="0" u="none" strike="noStrike" kern="1200" cap="none" normalizeH="0" baseline="0" dirty="0" smtClean="0">
              <a:ln/>
              <a:effectLst/>
              <a:latin typeface="Times New Roman" pitchFamily="18" charset="0"/>
            </a:rPr>
            <a:t>Miroslav Štefánik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k-SK" sz="1100" b="1" i="0" u="none" strike="noStrike" kern="1200" cap="none" normalizeH="0" baseline="0" dirty="0" smtClean="0">
              <a:ln/>
              <a:effectLst/>
              <a:latin typeface="Times New Roman" pitchFamily="18" charset="0"/>
            </a:rPr>
            <a:t>vedúci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k-SK" sz="1100" b="1" i="0" u="none" strike="noStrike" kern="1200" cap="none" normalizeH="0" baseline="0" dirty="0" smtClean="0">
              <a:ln/>
              <a:effectLst/>
              <a:latin typeface="Times New Roman" pitchFamily="18" charset="0"/>
            </a:rPr>
            <a:t>krízového štábu</a:t>
          </a:r>
          <a:endParaRPr lang="sk-SK" sz="1100" kern="1200" dirty="0"/>
        </a:p>
      </dsp:txBody>
      <dsp:txXfrm>
        <a:off x="3611659" y="0"/>
        <a:ext cx="1808839" cy="758919"/>
      </dsp:txXfrm>
    </dsp:sp>
    <dsp:sp modelId="{784B064E-6899-419D-9CE3-2E24E21240B9}">
      <dsp:nvSpPr>
        <dsp:cNvPr id="0" name=""/>
        <dsp:cNvSpPr/>
      </dsp:nvSpPr>
      <dsp:spPr>
        <a:xfrm>
          <a:off x="37123" y="2755773"/>
          <a:ext cx="933864" cy="900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/>
            <a:t>Peter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/>
            <a:t>Kostka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/>
            <a:t>Člen  KŠ</a:t>
          </a:r>
          <a:endParaRPr lang="sk-SK" sz="1100" kern="1200" dirty="0"/>
        </a:p>
      </dsp:txBody>
      <dsp:txXfrm>
        <a:off x="37123" y="2755773"/>
        <a:ext cx="933864" cy="900231"/>
      </dsp:txXfrm>
    </dsp:sp>
    <dsp:sp modelId="{CF0F26CB-A588-4E92-8F63-B9C9C07A2BB9}">
      <dsp:nvSpPr>
        <dsp:cNvPr id="0" name=""/>
        <dsp:cNvSpPr/>
      </dsp:nvSpPr>
      <dsp:spPr>
        <a:xfrm>
          <a:off x="1170191" y="2764084"/>
          <a:ext cx="933864" cy="8836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/>
            <a:t>Milka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/>
            <a:t>Podmajerská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/>
            <a:t>Členka KŠ</a:t>
          </a:r>
          <a:endParaRPr lang="sk-SK" sz="1100" b="1" kern="1200" dirty="0"/>
        </a:p>
      </dsp:txBody>
      <dsp:txXfrm>
        <a:off x="1170191" y="2764084"/>
        <a:ext cx="933864" cy="883608"/>
      </dsp:txXfrm>
    </dsp:sp>
    <dsp:sp modelId="{687F70F9-EC59-470C-A91D-D122478426F9}">
      <dsp:nvSpPr>
        <dsp:cNvPr id="0" name=""/>
        <dsp:cNvSpPr/>
      </dsp:nvSpPr>
      <dsp:spPr>
        <a:xfrm>
          <a:off x="2304257" y="2808312"/>
          <a:ext cx="933864" cy="900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Veronika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Redechová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Členka  K</a:t>
          </a:r>
          <a:r>
            <a:rPr lang="sk-SK" sz="1100" kern="1200" dirty="0" smtClean="0">
              <a:solidFill>
                <a:schemeClr val="tx1"/>
              </a:solidFill>
            </a:rPr>
            <a:t>Š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04257" y="2808312"/>
        <a:ext cx="933864" cy="900231"/>
      </dsp:txXfrm>
    </dsp:sp>
    <dsp:sp modelId="{0240E6CA-444B-48AB-9FA1-49B8AC0A4AA2}">
      <dsp:nvSpPr>
        <dsp:cNvPr id="0" name=""/>
        <dsp:cNvSpPr/>
      </dsp:nvSpPr>
      <dsp:spPr>
        <a:xfrm>
          <a:off x="3467293" y="2681684"/>
          <a:ext cx="935639" cy="900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baseline="0" dirty="0" smtClean="0">
              <a:solidFill>
                <a:schemeClr val="tx1"/>
              </a:solidFill>
            </a:rPr>
            <a:t>Zuzana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baseline="0" dirty="0" smtClean="0">
              <a:solidFill>
                <a:schemeClr val="tx1"/>
              </a:solidFill>
            </a:rPr>
            <a:t>Juhásová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Členka  K</a:t>
          </a:r>
          <a:r>
            <a:rPr lang="sk-SK" sz="1100" kern="1200" dirty="0" smtClean="0">
              <a:solidFill>
                <a:schemeClr val="tx1"/>
              </a:solidFill>
            </a:rPr>
            <a:t>Š</a:t>
          </a:r>
          <a:endParaRPr lang="sk-SK" sz="1100" b="1" kern="1200" baseline="0" dirty="0">
            <a:solidFill>
              <a:schemeClr val="tx1"/>
            </a:solidFill>
          </a:endParaRPr>
        </a:p>
      </dsp:txBody>
      <dsp:txXfrm>
        <a:off x="3467293" y="2681684"/>
        <a:ext cx="935639" cy="900231"/>
      </dsp:txXfrm>
    </dsp:sp>
    <dsp:sp modelId="{93A3A85B-962A-4CEF-BBB9-6BFE179A6B3A}">
      <dsp:nvSpPr>
        <dsp:cNvPr id="0" name=""/>
        <dsp:cNvSpPr/>
      </dsp:nvSpPr>
      <dsp:spPr>
        <a:xfrm>
          <a:off x="4594551" y="2692074"/>
          <a:ext cx="933864" cy="9002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100" b="1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Člen  </a:t>
          </a:r>
          <a:r>
            <a:rPr lang="sk-SK" sz="1100" b="1" kern="1200" dirty="0" smtClean="0">
              <a:solidFill>
                <a:schemeClr val="tx1"/>
              </a:solidFill>
            </a:rPr>
            <a:t>KŠ</a:t>
          </a:r>
          <a:endParaRPr lang="sk-SK" sz="1100" b="1" kern="1200" dirty="0">
            <a:solidFill>
              <a:schemeClr val="tx1"/>
            </a:solidFill>
          </a:endParaRPr>
        </a:p>
      </dsp:txBody>
      <dsp:txXfrm>
        <a:off x="4594551" y="2692074"/>
        <a:ext cx="933864" cy="900236"/>
      </dsp:txXfrm>
    </dsp:sp>
    <dsp:sp modelId="{4CE4AB02-A0A0-4BE4-AD08-4DFEA899739F}">
      <dsp:nvSpPr>
        <dsp:cNvPr id="0" name=""/>
        <dsp:cNvSpPr/>
      </dsp:nvSpPr>
      <dsp:spPr>
        <a:xfrm>
          <a:off x="5691870" y="2764084"/>
          <a:ext cx="933864" cy="8873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Ján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Meleg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Člen KŠ</a:t>
          </a:r>
          <a:endParaRPr lang="sk-SK" sz="1100" b="1" kern="1200" dirty="0">
            <a:solidFill>
              <a:schemeClr val="tx1"/>
            </a:solidFill>
          </a:endParaRPr>
        </a:p>
      </dsp:txBody>
      <dsp:txXfrm>
        <a:off x="5691870" y="2764084"/>
        <a:ext cx="933864" cy="887353"/>
      </dsp:txXfrm>
    </dsp:sp>
    <dsp:sp modelId="{CB964990-D234-49E2-8B8F-E2142462B340}">
      <dsp:nvSpPr>
        <dsp:cNvPr id="0" name=""/>
        <dsp:cNvSpPr/>
      </dsp:nvSpPr>
      <dsp:spPr>
        <a:xfrm>
          <a:off x="6821847" y="2764084"/>
          <a:ext cx="933864" cy="9002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Pavol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Palkovič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Člen KŠ</a:t>
          </a:r>
          <a:endParaRPr lang="sk-SK" sz="1100" b="1" kern="1200" dirty="0">
            <a:solidFill>
              <a:schemeClr val="tx1"/>
            </a:solidFill>
          </a:endParaRPr>
        </a:p>
      </dsp:txBody>
      <dsp:txXfrm>
        <a:off x="6821847" y="2764084"/>
        <a:ext cx="933864" cy="900236"/>
      </dsp:txXfrm>
    </dsp:sp>
    <dsp:sp modelId="{5A33DE16-6A30-4962-A2DC-5C71BB89D328}">
      <dsp:nvSpPr>
        <dsp:cNvPr id="0" name=""/>
        <dsp:cNvSpPr/>
      </dsp:nvSpPr>
      <dsp:spPr>
        <a:xfrm>
          <a:off x="7923116" y="2764084"/>
          <a:ext cx="933864" cy="8886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Peter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 Kandrík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Vodič</a:t>
          </a:r>
          <a:endParaRPr lang="sk-SK" sz="1100" b="1" kern="1200" dirty="0">
            <a:solidFill>
              <a:schemeClr val="tx1"/>
            </a:solidFill>
          </a:endParaRPr>
        </a:p>
      </dsp:txBody>
      <dsp:txXfrm>
        <a:off x="7923116" y="2764084"/>
        <a:ext cx="933864" cy="888604"/>
      </dsp:txXfrm>
    </dsp:sp>
    <dsp:sp modelId="{A2EEB0AE-2F05-4F14-B2F2-24E53DAA2D4E}">
      <dsp:nvSpPr>
        <dsp:cNvPr id="0" name=""/>
        <dsp:cNvSpPr/>
      </dsp:nvSpPr>
      <dsp:spPr>
        <a:xfrm>
          <a:off x="3240363" y="1176150"/>
          <a:ext cx="1080686" cy="6556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baseline="0" dirty="0" smtClean="0">
              <a:solidFill>
                <a:schemeClr val="tx1"/>
              </a:solidFill>
            </a:rPr>
            <a:t>Anton Dzurdzík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baseline="0" dirty="0" smtClean="0">
              <a:solidFill>
                <a:schemeClr val="tx1"/>
              </a:solidFill>
            </a:rPr>
            <a:t>  tajomník KŠ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3240363" y="1176150"/>
        <a:ext cx="1080686" cy="655629"/>
      </dsp:txXfrm>
    </dsp:sp>
    <dsp:sp modelId="{60205CEB-49A9-4CA2-8139-CA4C8E275A92}">
      <dsp:nvSpPr>
        <dsp:cNvPr id="0" name=""/>
        <dsp:cNvSpPr/>
      </dsp:nvSpPr>
      <dsp:spPr>
        <a:xfrm>
          <a:off x="4698098" y="1176150"/>
          <a:ext cx="1140781" cy="6605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Jana Guľová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2. tajomníčka KŠ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4698098" y="1176150"/>
        <a:ext cx="1140781" cy="660536"/>
      </dsp:txXfrm>
    </dsp:sp>
    <dsp:sp modelId="{7FE3960C-83F3-41A9-935D-669BA430B0AC}">
      <dsp:nvSpPr>
        <dsp:cNvPr id="0" name=""/>
        <dsp:cNvSpPr/>
      </dsp:nvSpPr>
      <dsp:spPr>
        <a:xfrm>
          <a:off x="2664300" y="3836856"/>
          <a:ext cx="933864" cy="6996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err="1" smtClean="0">
              <a:solidFill>
                <a:schemeClr val="tx1"/>
              </a:solidFill>
            </a:rPr>
            <a:t>Jakubík</a:t>
          </a:r>
          <a:endParaRPr lang="sk-SK" sz="1100" b="1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František ml.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Člen KŠ</a:t>
          </a:r>
          <a:endParaRPr lang="sk-SK" sz="1100" b="1" kern="1200" dirty="0">
            <a:solidFill>
              <a:schemeClr val="tx1"/>
            </a:solidFill>
          </a:endParaRPr>
        </a:p>
      </dsp:txBody>
      <dsp:txXfrm>
        <a:off x="2664300" y="3836856"/>
        <a:ext cx="933864" cy="699646"/>
      </dsp:txXfrm>
    </dsp:sp>
    <dsp:sp modelId="{E4C7DB66-59CB-47DA-B235-1CE9B30B63E0}">
      <dsp:nvSpPr>
        <dsp:cNvPr id="0" name=""/>
        <dsp:cNvSpPr/>
      </dsp:nvSpPr>
      <dsp:spPr>
        <a:xfrm>
          <a:off x="5400598" y="3816423"/>
          <a:ext cx="933864" cy="7069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Jozef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Nemec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Člen KŠ</a:t>
          </a:r>
          <a:endParaRPr lang="sk-SK" sz="1100" b="1" kern="1200" dirty="0">
            <a:solidFill>
              <a:schemeClr val="tx1"/>
            </a:solidFill>
          </a:endParaRPr>
        </a:p>
      </dsp:txBody>
      <dsp:txXfrm>
        <a:off x="5400598" y="3816423"/>
        <a:ext cx="933864" cy="706921"/>
      </dsp:txXfrm>
    </dsp:sp>
    <dsp:sp modelId="{7D2B7DAF-DD2A-4404-B43C-8D09312415CA}">
      <dsp:nvSpPr>
        <dsp:cNvPr id="0" name=""/>
        <dsp:cNvSpPr/>
      </dsp:nvSpPr>
      <dsp:spPr>
        <a:xfrm>
          <a:off x="4032449" y="3816423"/>
          <a:ext cx="938347" cy="7103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Zuzana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chemeClr val="tx1"/>
              </a:solidFill>
            </a:rPr>
            <a:t>Juhásová</a:t>
          </a:r>
          <a:endParaRPr lang="sk-SK" sz="1100" b="1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>
              <a:solidFill>
                <a:schemeClr val="tx1"/>
              </a:solidFill>
            </a:rPr>
            <a:t>Členka KŠ</a:t>
          </a:r>
          <a:endParaRPr lang="sk-SK" sz="1100" b="1" kern="1200" dirty="0">
            <a:solidFill>
              <a:schemeClr val="tx1"/>
            </a:solidFill>
          </a:endParaRPr>
        </a:p>
      </dsp:txBody>
      <dsp:txXfrm>
        <a:off x="4032449" y="3816423"/>
        <a:ext cx="938347" cy="710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2831D1-9244-4C4F-B051-55276011403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767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817981-D0A6-43FA-9FCE-A10B178FAE9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098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17981-D0A6-43FA-9FCE-A10B178FAE97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22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A1EA-24E4-41F5-B667-5A3499757F9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560594"/>
      </p:ext>
    </p:extLst>
  </p:cSld>
  <p:clrMapOvr>
    <a:masterClrMapping/>
  </p:clrMapOvr>
  <p:transition spd="slow" advTm="2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108AF-0442-4EEE-81F4-91AE24AA956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037273"/>
      </p:ext>
    </p:extLst>
  </p:cSld>
  <p:clrMapOvr>
    <a:masterClrMapping/>
  </p:clrMapOvr>
  <p:transition spd="slow" advTm="2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AEA0F-E359-420B-BD8C-30B444B763C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336249"/>
      </p:ext>
    </p:extLst>
  </p:cSld>
  <p:clrMapOvr>
    <a:masterClrMapping/>
  </p:clrMapOvr>
  <p:transition spd="slow" advTm="2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alebo organizačná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jektu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k-SK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8C8E-21B6-4E3D-BFC0-1CB57E61DF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9187"/>
      </p:ext>
    </p:extLst>
  </p:cSld>
  <p:clrMapOvr>
    <a:masterClrMapping/>
  </p:clrMapOvr>
  <p:transition spd="slow" advTm="2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5F334-AA2A-4523-8BAF-586093EF0B6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104908"/>
      </p:ext>
    </p:extLst>
  </p:cSld>
  <p:clrMapOvr>
    <a:masterClrMapping/>
  </p:clrMapOvr>
  <p:transition spd="slow" advTm="2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84721-AD5D-4C05-A490-57C640B9EA3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133341"/>
      </p:ext>
    </p:extLst>
  </p:cSld>
  <p:clrMapOvr>
    <a:masterClrMapping/>
  </p:clrMapOvr>
  <p:transition spd="slow" advTm="2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3409-DBA3-4941-92DB-9793C88869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547297"/>
      </p:ext>
    </p:extLst>
  </p:cSld>
  <p:clrMapOvr>
    <a:masterClrMapping/>
  </p:clrMapOvr>
  <p:transition spd="slow" advTm="2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70AC-674A-4EFC-A5DB-4EB268DFC4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638320"/>
      </p:ext>
    </p:extLst>
  </p:cSld>
  <p:clrMapOvr>
    <a:masterClrMapping/>
  </p:clrMapOvr>
  <p:transition spd="slow" advTm="2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80942-AD3C-436F-AEB4-3B78B291AF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926614"/>
      </p:ext>
    </p:extLst>
  </p:cSld>
  <p:clrMapOvr>
    <a:masterClrMapping/>
  </p:clrMapOvr>
  <p:transition spd="slow" advTm="2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977A6-A754-449E-91FA-6A7545FCD38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267830"/>
      </p:ext>
    </p:extLst>
  </p:cSld>
  <p:clrMapOvr>
    <a:masterClrMapping/>
  </p:clrMapOvr>
  <p:transition spd="slow" advTm="2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1A54D-8E35-4DFB-970C-0BFFBA0901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08763"/>
      </p:ext>
    </p:extLst>
  </p:cSld>
  <p:clrMapOvr>
    <a:masterClrMapping/>
  </p:clrMapOvr>
  <p:transition spd="slow" advTm="2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3FB13-A9D8-4EDA-A2F7-1B67375458E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283583"/>
      </p:ext>
    </p:extLst>
  </p:cSld>
  <p:clrMapOvr>
    <a:masterClrMapping/>
  </p:clrMapOvr>
  <p:transition spd="slow" advTm="2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C72889ED-FA33-411C-9436-6056C96C838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25000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Jelenak\Local%20Settings\Temporary%20Internet%20Files\Documents%20and%20Settings\Jelenak\Local%20Settings\Temporary%20Internet%20Files\OLK75\index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http://www.petrzalka.sk/pics/erb.gif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Jelenak\Local%20Settings\Temporary%20Internet%20Files\Documents%20and%20Settings\Jelenak\Local%20Settings\Temporary%20Internet%20Files\OLK75\index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http://www.petrzalka.sk/pics/erb.gif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CCFF99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Úvod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r:link="rId5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3708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2286000"/>
            <a:ext cx="830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sk-SK" sz="4800" dirty="0"/>
              <a:t>Krízový štáb mestskej časti</a:t>
            </a:r>
            <a:endParaRPr lang="cs-CZ" sz="4800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3048000"/>
            <a:ext cx="807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sk-SK" sz="4800" dirty="0"/>
              <a:t>Bratislava-Petržalka</a:t>
            </a:r>
            <a:endParaRPr lang="cs-CZ" sz="4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345362" cy="863600"/>
          </a:xfrm>
        </p:spPr>
        <p:txBody>
          <a:bodyPr/>
          <a:lstStyle/>
          <a:p>
            <a:pPr algn="l" eaLnBrk="1" hangingPunct="1">
              <a:defRPr/>
            </a:pPr>
            <a:r>
              <a:rPr lang="sk-SK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Dokumentácia krízového štábu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5183187"/>
          </a:xfrm>
          <a:noFill/>
        </p:spPr>
        <p:txBody>
          <a:bodyPr/>
          <a:lstStyle/>
          <a:p>
            <a:pPr marL="355600" indent="-355600" eaLnBrk="1" hangingPunct="1">
              <a:lnSpc>
                <a:spcPct val="120000"/>
              </a:lnSpc>
              <a:buFontTx/>
              <a:buAutoNum type="arabicPeriod"/>
            </a:pPr>
            <a:r>
              <a:rPr lang="sk-SK" sz="2000" dirty="0" smtClean="0"/>
              <a:t>Štatút krízového štábu mestskej časti</a:t>
            </a:r>
          </a:p>
          <a:p>
            <a:pPr marL="355600" indent="-355600" eaLnBrk="1" hangingPunct="1">
              <a:lnSpc>
                <a:spcPct val="120000"/>
              </a:lnSpc>
              <a:buFontTx/>
              <a:buAutoNum type="arabicPeriod"/>
            </a:pPr>
            <a:r>
              <a:rPr lang="sk-SK" sz="2000" dirty="0" smtClean="0"/>
              <a:t>Plán vyrozumenia a zvozu členov KŠ</a:t>
            </a:r>
          </a:p>
          <a:p>
            <a:pPr marL="355600" indent="-355600" eaLnBrk="1" hangingPunct="1">
              <a:lnSpc>
                <a:spcPct val="120000"/>
              </a:lnSpc>
              <a:buFontTx/>
              <a:buAutoNum type="arabicPeriod"/>
            </a:pPr>
            <a:r>
              <a:rPr lang="sk-SK" sz="2000" dirty="0" smtClean="0"/>
              <a:t>Metodika činnosti KŠ</a:t>
            </a:r>
          </a:p>
          <a:p>
            <a:pPr marL="355600" indent="-355600" eaLnBrk="1" hangingPunct="1">
              <a:lnSpc>
                <a:spcPct val="120000"/>
              </a:lnSpc>
              <a:buFontTx/>
              <a:buAutoNum type="arabicPeriod"/>
            </a:pPr>
            <a:r>
              <a:rPr lang="sk-SK" sz="2000" dirty="0" smtClean="0"/>
              <a:t>Menovacie dekréty členov KŠ</a:t>
            </a:r>
          </a:p>
          <a:p>
            <a:pPr marL="355600" indent="-355600" eaLnBrk="1" hangingPunct="1">
              <a:lnSpc>
                <a:spcPct val="120000"/>
              </a:lnSpc>
              <a:buFontTx/>
              <a:buAutoNum type="arabicPeriod"/>
            </a:pPr>
            <a:r>
              <a:rPr lang="sk-SK" sz="2000" dirty="0" smtClean="0"/>
              <a:t>Funkčné povinnosti členov KŠ</a:t>
            </a:r>
          </a:p>
          <a:p>
            <a:pPr marL="355600" indent="-355600" eaLnBrk="1" hangingPunct="1">
              <a:lnSpc>
                <a:spcPct val="80000"/>
              </a:lnSpc>
              <a:buFontTx/>
              <a:buNone/>
            </a:pPr>
            <a:endParaRPr lang="sk-SK" sz="2000" dirty="0" smtClean="0"/>
          </a:p>
          <a:p>
            <a:pPr marL="355600" indent="-355600" eaLnBrk="1" hangingPunct="1">
              <a:lnSpc>
                <a:spcPct val="80000"/>
              </a:lnSpc>
              <a:buFontTx/>
              <a:buNone/>
            </a:pPr>
            <a:endParaRPr lang="sk-SK" sz="2000" dirty="0" smtClean="0"/>
          </a:p>
          <a:p>
            <a:pPr marL="355600" indent="-355600" eaLnBrk="1" hangingPunct="1">
              <a:lnSpc>
                <a:spcPct val="80000"/>
              </a:lnSpc>
              <a:buFontTx/>
              <a:buNone/>
            </a:pPr>
            <a:endParaRPr lang="sk-SK" sz="2000" dirty="0" smtClean="0"/>
          </a:p>
          <a:p>
            <a:pPr marL="355600" indent="-355600" eaLnBrk="1" hangingPunct="1">
              <a:lnSpc>
                <a:spcPct val="80000"/>
              </a:lnSpc>
              <a:buFontTx/>
              <a:buNone/>
            </a:pPr>
            <a:r>
              <a:rPr lang="sk-SK" sz="2000" b="1" dirty="0" smtClean="0"/>
              <a:t>                                                         </a:t>
            </a:r>
            <a:r>
              <a:rPr lang="sk-SK" sz="2000" dirty="0" smtClean="0"/>
              <a:t>Vypracoval:</a:t>
            </a:r>
          </a:p>
          <a:p>
            <a:pPr marL="355600" indent="-355600" eaLnBrk="1" hangingPunct="1">
              <a:lnSpc>
                <a:spcPct val="80000"/>
              </a:lnSpc>
              <a:buFontTx/>
              <a:buNone/>
            </a:pPr>
            <a:r>
              <a:rPr lang="sk-SK" sz="2000" dirty="0" smtClean="0"/>
              <a:t>                                                                              Mgr. Anton </a:t>
            </a:r>
            <a:r>
              <a:rPr lang="sk-SK" sz="2000" dirty="0" err="1" smtClean="0"/>
              <a:t>Dzurdzík</a:t>
            </a:r>
            <a:r>
              <a:rPr lang="sk-SK" sz="2000" dirty="0" smtClean="0"/>
              <a:t>  </a:t>
            </a:r>
            <a:endParaRPr lang="en-US" sz="2000" dirty="0" smtClean="0"/>
          </a:p>
        </p:txBody>
      </p:sp>
    </p:spTree>
  </p:cSld>
  <p:clrMapOvr>
    <a:masterClrMapping/>
  </p:clrMapOvr>
  <p:transition spd="slow" advTm="2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4281488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 dirty="0"/>
          </a:p>
        </p:txBody>
      </p:sp>
      <p:pic>
        <p:nvPicPr>
          <p:cNvPr id="9220" name="Picture 4" descr="Úvod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5810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1828800" y="762000"/>
            <a:ext cx="6629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Mestská časť Bratislava-Petržalka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828800" y="12192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dirty="0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1219200" y="1600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k-SK" sz="2400" b="0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04800" y="1219200"/>
            <a:ext cx="845820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cs-CZ" sz="2400" b="0" dirty="0">
                <a:cs typeface="Times New Roman" pitchFamily="18" charset="0"/>
              </a:rPr>
              <a:t> </a:t>
            </a:r>
            <a:r>
              <a:rPr lang="sk-SK" sz="2400" b="0" dirty="0"/>
              <a:t>      </a:t>
            </a:r>
            <a:r>
              <a:rPr lang="cs-CZ" sz="2000" b="0" dirty="0">
                <a:cs typeface="Times New Roman" pitchFamily="18" charset="0"/>
              </a:rPr>
              <a:t>V zmysle § </a:t>
            </a:r>
            <a:r>
              <a:rPr lang="sk-SK" sz="2000" b="0" dirty="0"/>
              <a:t>10 písm. a,</a:t>
            </a:r>
            <a:r>
              <a:rPr lang="cs-CZ" sz="2000" b="0" dirty="0">
                <a:cs typeface="Times New Roman" pitchFamily="18" charset="0"/>
              </a:rPr>
              <a:t> Zákona NR SR</a:t>
            </a:r>
            <a:r>
              <a:rPr lang="sk-SK" sz="2000" b="0" dirty="0"/>
              <a:t> </a:t>
            </a:r>
            <a:r>
              <a:rPr lang="cs-CZ" sz="2000" b="0" dirty="0">
                <a:cs typeface="Times New Roman" pitchFamily="18" charset="0"/>
              </a:rPr>
              <a:t>č.  3</a:t>
            </a:r>
            <a:r>
              <a:rPr lang="sk-SK" sz="2000" b="0" dirty="0"/>
              <a:t>87</a:t>
            </a:r>
            <a:r>
              <a:rPr lang="cs-CZ" sz="2000" b="0" dirty="0">
                <a:cs typeface="Times New Roman" pitchFamily="18" charset="0"/>
              </a:rPr>
              <a:t>/2002 Z. z.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b="0" dirty="0">
                <a:cs typeface="Times New Roman" pitchFamily="18" charset="0"/>
              </a:rPr>
              <a:t>o riadení štátu v krízových situáciách mimo času vojny</a:t>
            </a:r>
            <a:r>
              <a:rPr lang="sk-SK" sz="2000" b="0" dirty="0"/>
              <a:t> </a:t>
            </a:r>
            <a:r>
              <a:rPr lang="cs-CZ" sz="2000" b="0" dirty="0">
                <a:cs typeface="Times New Roman" pitchFamily="18" charset="0"/>
              </a:rPr>
              <a:t>a vojnového stavu </a:t>
            </a:r>
            <a:r>
              <a:rPr lang="sk-SK" sz="2000" b="0" dirty="0"/>
              <a:t>v znení neskorších predpisov</a:t>
            </a:r>
            <a:r>
              <a:rPr lang="cs-CZ" sz="2000" b="0" dirty="0">
                <a:cs typeface="Times New Roman" pitchFamily="18" charset="0"/>
              </a:rPr>
              <a:t> a </a:t>
            </a:r>
            <a:r>
              <a:rPr lang="sk-SK" sz="2000" b="0" dirty="0"/>
              <a:t>článku 54 ods. 5, písm. b)  </a:t>
            </a:r>
            <a:r>
              <a:rPr lang="cs-CZ" sz="2000" b="0" dirty="0">
                <a:cs typeface="Times New Roman" pitchFamily="18" charset="0"/>
              </a:rPr>
              <a:t>Štatútu hl. m. SR Bratislavy</a:t>
            </a:r>
          </a:p>
          <a:p>
            <a:pPr algn="ctr" eaLnBrk="1" hangingPunct="1"/>
            <a:r>
              <a:rPr lang="cs-CZ" sz="2000" dirty="0">
                <a:cs typeface="Times New Roman" pitchFamily="18" charset="0"/>
              </a:rPr>
              <a:t>z r i a ď u j e m</a:t>
            </a:r>
          </a:p>
          <a:p>
            <a:pPr algn="ctr" eaLnBrk="1" hangingPunct="1"/>
            <a:r>
              <a:rPr lang="sk-SK" sz="2000" b="0" dirty="0">
                <a:cs typeface="Times New Roman" pitchFamily="18" charset="0"/>
              </a:rPr>
              <a:t> </a:t>
            </a:r>
            <a:r>
              <a:rPr lang="cs-CZ" sz="2000" b="0" dirty="0">
                <a:cs typeface="Times New Roman" pitchFamily="18" charset="0"/>
              </a:rPr>
              <a:t>v mestskej časti </a:t>
            </a:r>
            <a:r>
              <a:rPr lang="sk-SK" sz="2000" b="0" dirty="0"/>
              <a:t> </a:t>
            </a:r>
            <a:r>
              <a:rPr lang="cs-CZ" sz="2000" b="0" dirty="0">
                <a:cs typeface="Times New Roman" pitchFamily="18" charset="0"/>
              </a:rPr>
              <a:t>Bratislava-Petržalka</a:t>
            </a:r>
          </a:p>
          <a:p>
            <a:pPr eaLnBrk="1" hangingPunct="1"/>
            <a:r>
              <a:rPr lang="sk-SK" sz="2000" dirty="0"/>
              <a:t>                                                  </a:t>
            </a:r>
            <a:r>
              <a:rPr lang="cs-CZ" sz="2000" dirty="0">
                <a:cs typeface="Times New Roman" pitchFamily="18" charset="0"/>
              </a:rPr>
              <a:t>k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r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í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z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o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v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ý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š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t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á</a:t>
            </a:r>
            <a:r>
              <a:rPr lang="sk-SK" sz="2000" dirty="0"/>
              <a:t> </a:t>
            </a:r>
            <a:r>
              <a:rPr lang="cs-CZ" sz="2000" dirty="0">
                <a:cs typeface="Times New Roman" pitchFamily="18" charset="0"/>
              </a:rPr>
              <a:t>b</a:t>
            </a:r>
            <a:endParaRPr lang="cs-CZ" sz="2000" b="0" dirty="0">
              <a:cs typeface="Times New Roman" pitchFamily="18" charset="0"/>
            </a:endParaRPr>
          </a:p>
          <a:p>
            <a:pPr eaLnBrk="1" hangingPunct="1"/>
            <a:r>
              <a:rPr lang="sk-SK" sz="2000" b="0" dirty="0">
                <a:cs typeface="Times New Roman" pitchFamily="18" charset="0"/>
              </a:rPr>
              <a:t>na    zabezpečenie  plnenia  úloh   súvisiacich  so  zachovávaním   bezpečnosti  a  obrany  štátu,  pri príprave na krízové situácie a pri  ich riešení  mimo času vojny a vojnového  stavu</a:t>
            </a:r>
            <a:r>
              <a:rPr lang="sk-SK" sz="2000" b="0" dirty="0"/>
              <a:t> i po ich vyhlásení.</a:t>
            </a:r>
          </a:p>
          <a:p>
            <a:pPr eaLnBrk="1" hangingPunct="1">
              <a:lnSpc>
                <a:spcPct val="40000"/>
              </a:lnSpc>
            </a:pPr>
            <a:r>
              <a:rPr lang="sk-SK" sz="2000" b="0" dirty="0"/>
              <a:t>     Krízový   štáb  plní  aj  úlohy  štábu  civilnej ochrany,   evakuačnej   komisie, </a:t>
            </a:r>
          </a:p>
          <a:p>
            <a:pPr eaLnBrk="1" hangingPunct="1">
              <a:lnSpc>
                <a:spcPct val="40000"/>
              </a:lnSpc>
            </a:pPr>
            <a:r>
              <a:rPr lang="sk-SK" sz="2000" b="0" dirty="0"/>
              <a:t>komisie pre núdzové ubytovanie a stravovanie,  komisie  pre výdaj prostriedkov </a:t>
            </a:r>
          </a:p>
          <a:p>
            <a:pPr eaLnBrk="1" hangingPunct="1">
              <a:lnSpc>
                <a:spcPct val="40000"/>
              </a:lnSpc>
            </a:pPr>
            <a:r>
              <a:rPr lang="sk-SK" sz="2000" b="0" dirty="0"/>
              <a:t>individuálnej ochrany,  povodňovej komisie  a  zabezpečuje  zriaďovanie výdajní </a:t>
            </a:r>
          </a:p>
          <a:p>
            <a:pPr eaLnBrk="1" hangingPunct="1">
              <a:lnSpc>
                <a:spcPct val="40000"/>
              </a:lnSpc>
            </a:pPr>
            <a:r>
              <a:rPr lang="sk-SK" sz="2000" b="0" dirty="0"/>
              <a:t>odberných oprávnení.</a:t>
            </a:r>
            <a:r>
              <a:rPr lang="sk-SK" sz="2000" dirty="0"/>
              <a:t> </a:t>
            </a:r>
            <a:r>
              <a:rPr lang="sk-SK" sz="2000" b="0" dirty="0"/>
              <a:t>                     </a:t>
            </a:r>
          </a:p>
          <a:p>
            <a:pPr algn="ctr" eaLnBrk="1" hangingPunct="1">
              <a:lnSpc>
                <a:spcPct val="40000"/>
              </a:lnSpc>
            </a:pPr>
            <a:r>
              <a:rPr lang="sk-SK" sz="2000" b="0" dirty="0"/>
              <a:t>                                                                               Vladimír Bajan </a:t>
            </a:r>
          </a:p>
          <a:p>
            <a:pPr algn="ctr" eaLnBrk="1" hangingPunct="1">
              <a:lnSpc>
                <a:spcPct val="40000"/>
              </a:lnSpc>
            </a:pPr>
            <a:r>
              <a:rPr lang="sk-SK" sz="2000" b="0" dirty="0"/>
              <a:t>                                                                                starosta</a:t>
            </a:r>
          </a:p>
          <a:p>
            <a:pPr eaLnBrk="1" hangingPunct="1"/>
            <a:endParaRPr lang="cs-CZ" sz="2000" b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92088"/>
          </a:xfrm>
        </p:spPr>
        <p:txBody>
          <a:bodyPr/>
          <a:lstStyle/>
          <a:p>
            <a:r>
              <a:rPr lang="sk-SK" sz="2800" b="1" dirty="0"/>
              <a:t>Krízový štáb</a:t>
            </a:r>
            <a:br>
              <a:rPr lang="sk-SK" sz="2800" b="1" dirty="0"/>
            </a:br>
            <a:r>
              <a:rPr lang="sk-SK" sz="2800" b="1" dirty="0"/>
              <a:t>mestskej časti Bratislava-Petržalka</a:t>
            </a:r>
            <a:endParaRPr lang="sk-SK" sz="2800" dirty="0"/>
          </a:p>
        </p:txBody>
      </p:sp>
      <p:graphicFrame>
        <p:nvGraphicFramePr>
          <p:cNvPr id="7" name="Zástupný symbol pro objekt SmartArt 6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947315540"/>
              </p:ext>
            </p:extLst>
          </p:nvPr>
        </p:nvGraphicFramePr>
        <p:xfrm>
          <a:off x="179512" y="1052735"/>
          <a:ext cx="8856984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bdélník 7"/>
          <p:cNvSpPr/>
          <p:nvPr/>
        </p:nvSpPr>
        <p:spPr>
          <a:xfrm>
            <a:off x="683568" y="5877272"/>
            <a:ext cx="7776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sk-SK" sz="1400" dirty="0"/>
              <a:t>Krízový štáb plní aj úlohy štábu civilnej ochrany, evakuačnej komisie, komisie pre výdaj masiek, povodňovej </a:t>
            </a:r>
            <a:r>
              <a:rPr lang="sk-SK" sz="1400" dirty="0" smtClean="0"/>
              <a:t>komisie, komisie pri plnení úloh MRO... </a:t>
            </a:r>
            <a:r>
              <a:rPr lang="sk-SK" sz="1400" dirty="0"/>
              <a:t>Podľa potreby môže byť doplnený o ďalšie osoby. </a:t>
            </a:r>
            <a:r>
              <a:rPr lang="cs-CZ" sz="1400" dirty="0"/>
              <a:t>   </a:t>
            </a:r>
            <a:r>
              <a:rPr lang="cs-CZ" sz="1400" dirty="0" smtClean="0"/>
              <a:t> (Polícia</a:t>
            </a:r>
            <a:r>
              <a:rPr lang="cs-CZ" sz="1400" dirty="0"/>
              <a:t>, mestská polícia, hasiči, </a:t>
            </a:r>
            <a:r>
              <a:rPr lang="cs-CZ" sz="1400" dirty="0" err="1" smtClean="0"/>
              <a:t>lekári</a:t>
            </a:r>
            <a:r>
              <a:rPr lang="cs-CZ" sz="1400" dirty="0" smtClean="0"/>
              <a:t>, </a:t>
            </a:r>
            <a:r>
              <a:rPr lang="cs-CZ" sz="1400" smtClean="0"/>
              <a:t>špecialisti</a:t>
            </a:r>
            <a:r>
              <a:rPr lang="cs-CZ" sz="1400" dirty="0" smtClean="0"/>
              <a:t> </a:t>
            </a:r>
            <a:r>
              <a:rPr lang="cs-CZ" sz="1400" dirty="0"/>
              <a:t>atď.)</a:t>
            </a:r>
          </a:p>
        </p:txBody>
      </p:sp>
    </p:spTree>
    <p:extLst>
      <p:ext uri="{BB962C8B-B14F-4D97-AF65-F5344CB8AC3E}">
        <p14:creationId xmlns:p14="http://schemas.microsoft.com/office/powerpoint/2010/main" val="2228012124"/>
      </p:ext>
    </p:extLst>
  </p:cSld>
  <p:clrMapOvr>
    <a:masterClrMapping/>
  </p:clrMapOvr>
  <p:transition spd="slow" advTm="25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026541"/>
      </p:ext>
    </p:extLst>
  </p:cSld>
  <p:clrMapOvr>
    <a:masterClrMapping/>
  </p:clrMapOvr>
  <p:transition spd="slow" advTm="25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76400" y="16002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sk-SK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14400" y="1600200"/>
            <a:ext cx="1981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19200" y="1524000"/>
            <a:ext cx="167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sk-SK" dirty="0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572000" y="2590800"/>
            <a:ext cx="0" cy="304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284663" y="6165850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 dirty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812088" y="242093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 dirty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305550" y="2533650"/>
            <a:ext cx="18415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endParaRPr lang="sk-SK" sz="1800" dirty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971550" y="1844675"/>
            <a:ext cx="15843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051050" y="220503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 dirty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276600" y="1700213"/>
            <a:ext cx="2089150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sk-SK" dirty="0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284663" y="2060575"/>
            <a:ext cx="71437" cy="360363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619250" y="60928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sk-SK" sz="2000" dirty="0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684213" y="260350"/>
            <a:ext cx="8208962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sk-SK" sz="3200" dirty="0">
                <a:solidFill>
                  <a:srgbClr val="FF0000"/>
                </a:solidFill>
              </a:rPr>
              <a:t>K</a:t>
            </a:r>
            <a:r>
              <a:rPr lang="cs-CZ" sz="3200" dirty="0">
                <a:solidFill>
                  <a:srgbClr val="FF0000"/>
                </a:solidFill>
              </a:rPr>
              <a:t>rízový  štáb</a:t>
            </a:r>
            <a:r>
              <a:rPr lang="sk-SK" sz="3200" dirty="0">
                <a:solidFill>
                  <a:srgbClr val="FF0000"/>
                </a:solidFill>
              </a:rPr>
              <a:t> </a:t>
            </a:r>
            <a:r>
              <a:rPr lang="sk-SK" sz="3200" dirty="0"/>
              <a:t> </a:t>
            </a:r>
          </a:p>
          <a:p>
            <a:pPr algn="ctr"/>
            <a:r>
              <a:rPr lang="sk-SK" sz="3200" dirty="0">
                <a:solidFill>
                  <a:schemeClr val="accent2"/>
                </a:solidFill>
              </a:rPr>
              <a:t>je</a:t>
            </a:r>
            <a:r>
              <a:rPr lang="cs-CZ" sz="3200" dirty="0">
                <a:solidFill>
                  <a:schemeClr val="accent2"/>
                </a:solidFill>
              </a:rPr>
              <a:t>  výkonný  orgán</a:t>
            </a:r>
            <a:r>
              <a:rPr lang="cs-CZ" sz="2800" dirty="0"/>
              <a:t>  orgánu  krízového</a:t>
            </a:r>
            <a:r>
              <a:rPr lang="sk-SK" sz="2800" dirty="0"/>
              <a:t> </a:t>
            </a:r>
            <a:r>
              <a:rPr lang="cs-CZ" sz="2800" dirty="0"/>
              <a:t>riadenia,</a:t>
            </a:r>
            <a:r>
              <a:rPr lang="sk-SK" sz="2800" dirty="0"/>
              <a:t> </a:t>
            </a:r>
            <a:r>
              <a:rPr lang="cs-CZ" sz="2800" dirty="0"/>
              <a:t>  ktorého  úlohou   je  analyzovať  riziká   krízovej situácie,</a:t>
            </a:r>
            <a:r>
              <a:rPr lang="sk-SK" sz="2800" dirty="0"/>
              <a:t> </a:t>
            </a:r>
            <a:r>
              <a:rPr lang="cs-CZ" sz="2800" dirty="0"/>
              <a:t> navrhovať  opatrenia  na  jej  riešenie  a koordinovať činnosť</a:t>
            </a:r>
            <a:r>
              <a:rPr lang="sk-SK" sz="2800" dirty="0"/>
              <a:t> </a:t>
            </a:r>
            <a:r>
              <a:rPr lang="cs-CZ" sz="2800" dirty="0"/>
              <a:t>zložiek v jeho pôsobnosti v období   </a:t>
            </a:r>
            <a:r>
              <a:rPr lang="cs-CZ" sz="3200" dirty="0"/>
              <a:t>krízovej situácie</a:t>
            </a:r>
            <a:r>
              <a:rPr lang="sk-SK" sz="3200" dirty="0"/>
              <a:t>.</a:t>
            </a:r>
            <a:r>
              <a:rPr lang="sk-SK" sz="2800" dirty="0"/>
              <a:t> </a:t>
            </a:r>
          </a:p>
          <a:p>
            <a:pPr algn="ctr"/>
            <a:endParaRPr lang="cs-CZ" sz="2800" dirty="0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39750" y="3429000"/>
            <a:ext cx="80645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cs-CZ" sz="2000" dirty="0">
                <a:solidFill>
                  <a:schemeClr val="accent2"/>
                </a:solidFill>
              </a:rPr>
              <a:t>Orgánmi krízového riadenia sú</a:t>
            </a:r>
            <a:endParaRPr lang="sk-SK" sz="2000" dirty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</a:pPr>
            <a:r>
              <a:rPr lang="cs-CZ" sz="2000" dirty="0"/>
              <a:t> a) vláda S</a:t>
            </a:r>
            <a:r>
              <a:rPr lang="sk-SK" sz="2000" dirty="0"/>
              <a:t>R, </a:t>
            </a:r>
            <a:r>
              <a:rPr lang="cs-CZ" sz="2000" dirty="0"/>
              <a:t>Bezpečnostná</a:t>
            </a:r>
            <a:r>
              <a:rPr lang="sk-SK" sz="2000" dirty="0"/>
              <a:t> </a:t>
            </a:r>
            <a:r>
              <a:rPr lang="cs-CZ" sz="2000" dirty="0"/>
              <a:t> rada Slovenskej republiky,</a:t>
            </a:r>
          </a:p>
          <a:p>
            <a:pPr>
              <a:lnSpc>
                <a:spcPct val="50000"/>
              </a:lnSpc>
            </a:pPr>
            <a:r>
              <a:rPr lang="cs-CZ" sz="2000" dirty="0"/>
              <a:t> b) ministerstvá a  ostatné ústredné orgány  štátnej správy </a:t>
            </a:r>
          </a:p>
          <a:p>
            <a:pPr>
              <a:lnSpc>
                <a:spcPct val="50000"/>
              </a:lnSpc>
            </a:pPr>
            <a:r>
              <a:rPr lang="cs-CZ" sz="2000" dirty="0"/>
              <a:t> c) Národná banka Slovenska,</a:t>
            </a:r>
          </a:p>
          <a:p>
            <a:pPr>
              <a:lnSpc>
                <a:spcPct val="50000"/>
              </a:lnSpc>
            </a:pPr>
            <a:r>
              <a:rPr lang="cs-CZ" sz="2000" dirty="0"/>
              <a:t> d) </a:t>
            </a:r>
            <a:r>
              <a:rPr lang="cs-CZ" sz="2000" dirty="0" err="1" smtClean="0"/>
              <a:t>okresný</a:t>
            </a:r>
            <a:r>
              <a:rPr lang="cs-CZ" sz="2000" dirty="0" smtClean="0"/>
              <a:t> </a:t>
            </a:r>
            <a:r>
              <a:rPr lang="cs-CZ" sz="2000" dirty="0"/>
              <a:t>úrad v sídle kraja</a:t>
            </a:r>
          </a:p>
          <a:p>
            <a:pPr>
              <a:lnSpc>
                <a:spcPct val="50000"/>
              </a:lnSpc>
            </a:pPr>
            <a:r>
              <a:rPr lang="cs-CZ" sz="2000" dirty="0"/>
              <a:t> e) bezpečnostná rada obvodu,</a:t>
            </a:r>
          </a:p>
          <a:p>
            <a:pPr>
              <a:lnSpc>
                <a:spcPct val="50000"/>
              </a:lnSpc>
            </a:pPr>
            <a:r>
              <a:rPr lang="cs-CZ" sz="2000" dirty="0"/>
              <a:t> f) </a:t>
            </a:r>
            <a:r>
              <a:rPr lang="cs-CZ" sz="2000" dirty="0" err="1" smtClean="0"/>
              <a:t>okresný</a:t>
            </a:r>
            <a:r>
              <a:rPr lang="cs-CZ" sz="2000" dirty="0" smtClean="0"/>
              <a:t> </a:t>
            </a:r>
            <a:r>
              <a:rPr lang="cs-CZ" sz="2000" dirty="0"/>
              <a:t>úrad,</a:t>
            </a:r>
          </a:p>
          <a:p>
            <a:pPr>
              <a:lnSpc>
                <a:spcPct val="50000"/>
              </a:lnSpc>
            </a:pPr>
            <a:r>
              <a:rPr lang="cs-CZ" sz="2000" dirty="0"/>
              <a:t> g) bezpečnostná rada o</a:t>
            </a:r>
            <a:r>
              <a:rPr lang="sk-SK" sz="2000" dirty="0" err="1"/>
              <a:t>bvodu</a:t>
            </a:r>
            <a:r>
              <a:rPr lang="cs-CZ" sz="2000" dirty="0"/>
              <a:t>,</a:t>
            </a:r>
          </a:p>
          <a:p>
            <a:pPr>
              <a:lnSpc>
                <a:spcPct val="50000"/>
              </a:lnSpc>
            </a:pPr>
            <a:r>
              <a:rPr lang="cs-CZ" sz="2000" dirty="0"/>
              <a:t> </a:t>
            </a:r>
            <a:r>
              <a:rPr lang="cs-CZ" sz="2400" dirty="0">
                <a:solidFill>
                  <a:schemeClr val="accent2"/>
                </a:solidFill>
              </a:rPr>
              <a:t>h) obec.</a:t>
            </a:r>
            <a:r>
              <a:rPr lang="sk-SK" sz="2000" dirty="0">
                <a:solidFill>
                  <a:schemeClr val="accent2"/>
                </a:solidFill>
              </a:rPr>
              <a:t> </a:t>
            </a:r>
            <a:r>
              <a:rPr lang="sk-SK" sz="2000" dirty="0"/>
              <a:t>(V zmysle čl. 54 ods. 5 písm. b, Štatútu hl. m. SR Bratislavy </a:t>
            </a:r>
          </a:p>
          <a:p>
            <a:pPr>
              <a:lnSpc>
                <a:spcPct val="50000"/>
              </a:lnSpc>
            </a:pPr>
            <a:r>
              <a:rPr lang="sk-SK" sz="2000" dirty="0"/>
              <a:t>                       je orgánom  krízového riadenia aj</a:t>
            </a:r>
            <a:r>
              <a:rPr lang="sk-SK" sz="2000" dirty="0">
                <a:solidFill>
                  <a:schemeClr val="accent2"/>
                </a:solidFill>
              </a:rPr>
              <a:t>  </a:t>
            </a:r>
            <a:r>
              <a:rPr lang="sk-SK" sz="2400" dirty="0">
                <a:solidFill>
                  <a:schemeClr val="accent2"/>
                </a:solidFill>
              </a:rPr>
              <a:t>mestská  časť</a:t>
            </a:r>
            <a:r>
              <a:rPr lang="sk-SK" sz="20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endParaRPr lang="cs-CZ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 advTm="2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/>
      <p:bldP spid="317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914400" y="609600"/>
            <a:ext cx="3581400" cy="9906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sk-SK" sz="3600" dirty="0">
                <a:solidFill>
                  <a:srgbClr val="FF0000"/>
                </a:solidFill>
                <a:cs typeface="Times New Roman" pitchFamily="18" charset="0"/>
              </a:rPr>
              <a:t>Krízová   situácia</a:t>
            </a:r>
            <a:r>
              <a:rPr lang="sk-SK" sz="3200" dirty="0">
                <a:solidFill>
                  <a:srgbClr val="FF0000"/>
                </a:solidFill>
              </a:rPr>
              <a:t>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1000" y="28194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cs-CZ" sz="2400" b="0" dirty="0">
                <a:cs typeface="Times New Roman" pitchFamily="18" charset="0"/>
              </a:rPr>
              <a:t> </a:t>
            </a:r>
            <a:r>
              <a:rPr lang="sk-SK" sz="2400" b="0" dirty="0"/>
              <a:t>      </a:t>
            </a:r>
            <a:endParaRPr lang="cs-CZ" sz="2800" b="0" dirty="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62000" y="2590800"/>
            <a:ext cx="7848600" cy="3916363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sk-SK" sz="3200" b="0" dirty="0"/>
              <a:t>j</a:t>
            </a:r>
            <a:r>
              <a:rPr lang="sk-SK" sz="3200" b="0" dirty="0">
                <a:cs typeface="Times New Roman" pitchFamily="18" charset="0"/>
              </a:rPr>
              <a:t>e</a:t>
            </a:r>
            <a:r>
              <a:rPr lang="sk-SK" sz="3200" b="0" dirty="0"/>
              <a:t> o</a:t>
            </a:r>
            <a:r>
              <a:rPr lang="sk-SK" sz="3200" b="0" dirty="0">
                <a:cs typeface="Times New Roman" pitchFamily="18" charset="0"/>
              </a:rPr>
              <a:t>bdobie,   počas   ktorého   je bezprostredne ohrozená  alebo narušená bezpečnosť  štátu a ústavné orgány  môžu po  splnení podmienok  ustanovených v  tomto ústavnom zákone  na jej  riešenie  vypovedať  </a:t>
            </a:r>
            <a:r>
              <a:rPr lang="sk-SK" sz="3200" dirty="0">
                <a:solidFill>
                  <a:srgbClr val="FF0000"/>
                </a:solidFill>
                <a:cs typeface="Times New Roman" pitchFamily="18" charset="0"/>
              </a:rPr>
              <a:t>vojnu,</a:t>
            </a:r>
            <a:r>
              <a:rPr lang="sk-SK" sz="3200" b="0" dirty="0">
                <a:cs typeface="Times New Roman" pitchFamily="18" charset="0"/>
              </a:rPr>
              <a:t> vyhlásiť  </a:t>
            </a:r>
            <a:r>
              <a:rPr lang="sk-SK" sz="3200" dirty="0">
                <a:solidFill>
                  <a:srgbClr val="FF0000"/>
                </a:solidFill>
                <a:cs typeface="Times New Roman" pitchFamily="18" charset="0"/>
              </a:rPr>
              <a:t>vojnový stav</a:t>
            </a:r>
            <a:r>
              <a:rPr lang="sk-SK" sz="3200" b="0" dirty="0">
                <a:cs typeface="Times New Roman" pitchFamily="18" charset="0"/>
              </a:rPr>
              <a:t> alebo </a:t>
            </a:r>
            <a:r>
              <a:rPr lang="sk-SK" sz="3200" dirty="0">
                <a:solidFill>
                  <a:srgbClr val="FF0000"/>
                </a:solidFill>
                <a:cs typeface="Times New Roman" pitchFamily="18" charset="0"/>
              </a:rPr>
              <a:t>výnimočný stav</a:t>
            </a:r>
            <a:r>
              <a:rPr lang="sk-SK" sz="3200" b="0" dirty="0">
                <a:cs typeface="Times New Roman" pitchFamily="18" charset="0"/>
              </a:rPr>
              <a:t>, alebo </a:t>
            </a:r>
            <a:r>
              <a:rPr lang="sk-SK" sz="3200" dirty="0">
                <a:solidFill>
                  <a:srgbClr val="FF0000"/>
                </a:solidFill>
                <a:cs typeface="Times New Roman" pitchFamily="18" charset="0"/>
              </a:rPr>
              <a:t>núdzový stav</a:t>
            </a:r>
            <a:r>
              <a:rPr lang="sk-SK" sz="3200" b="0" dirty="0">
                <a:cs typeface="Times New Roman" pitchFamily="18" charset="0"/>
              </a:rPr>
              <a:t>.</a:t>
            </a:r>
            <a:r>
              <a:rPr lang="sk-SK" sz="3200" b="0" dirty="0"/>
              <a:t> </a:t>
            </a:r>
          </a:p>
          <a:p>
            <a:pPr algn="just" eaLnBrk="1" hangingPunct="1"/>
            <a:endParaRPr lang="cs-CZ" sz="1800" b="0" dirty="0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4495800" y="990600"/>
            <a:ext cx="4114800" cy="1647825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sk-SK" sz="2400" b="0" dirty="0"/>
              <a:t>Čl. 1 ods. 4  </a:t>
            </a:r>
            <a:r>
              <a:rPr lang="sk-SK" sz="2400" b="0" dirty="0">
                <a:cs typeface="Times New Roman" pitchFamily="18" charset="0"/>
              </a:rPr>
              <a:t>ÚZ NR SR č. 227/2002 Z.</a:t>
            </a:r>
            <a:r>
              <a:rPr lang="sk-SK" sz="2400" b="0" dirty="0"/>
              <a:t> </a:t>
            </a:r>
            <a:r>
              <a:rPr lang="sk-SK" sz="2400" b="0" dirty="0">
                <a:cs typeface="Times New Roman" pitchFamily="18" charset="0"/>
              </a:rPr>
              <a:t>z.</a:t>
            </a:r>
            <a:r>
              <a:rPr lang="sk-SK" sz="2400" b="0" dirty="0"/>
              <a:t> </a:t>
            </a:r>
            <a:r>
              <a:rPr lang="sk-SK" sz="2400" b="0" dirty="0">
                <a:cs typeface="Times New Roman" pitchFamily="18" charset="0"/>
              </a:rPr>
              <a:t> o bezpečnosti štátu v čase vojny,</a:t>
            </a:r>
            <a:r>
              <a:rPr lang="sk-SK" sz="2400" b="0" dirty="0"/>
              <a:t> </a:t>
            </a:r>
            <a:r>
              <a:rPr lang="sk-SK" sz="2400" b="0" dirty="0">
                <a:cs typeface="Times New Roman" pitchFamily="18" charset="0"/>
              </a:rPr>
              <a:t> vojnového</a:t>
            </a:r>
            <a:r>
              <a:rPr lang="sk-SK" sz="2400" b="0" dirty="0"/>
              <a:t> </a:t>
            </a:r>
            <a:r>
              <a:rPr lang="sk-SK" sz="2400" b="0" dirty="0">
                <a:cs typeface="Times New Roman" pitchFamily="18" charset="0"/>
              </a:rPr>
              <a:t>stavu,</a:t>
            </a:r>
            <a:r>
              <a:rPr lang="sk-SK" sz="2400" b="0" dirty="0"/>
              <a:t> </a:t>
            </a:r>
            <a:r>
              <a:rPr lang="cs-CZ" sz="2400" b="0" dirty="0">
                <a:cs typeface="Times New Roman" pitchFamily="18" charset="0"/>
              </a:rPr>
              <a:t> výnimočného   stavu a núdzového stavu</a:t>
            </a:r>
            <a:r>
              <a:rPr lang="cs-CZ" sz="2400" b="0" dirty="0"/>
              <a:t> </a:t>
            </a:r>
            <a:endParaRPr lang="sk-SK" sz="2400" b="0" dirty="0"/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4648200" y="5334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sk-SK" sz="2000" dirty="0"/>
              <a:t>Vysvetlenie pojmov</a:t>
            </a:r>
            <a:endParaRPr lang="cs-CZ" sz="2000" dirty="0"/>
          </a:p>
        </p:txBody>
      </p:sp>
    </p:spTree>
  </p:cSld>
  <p:clrMapOvr>
    <a:masterClrMapping/>
  </p:clrMapOvr>
  <p:transition spd="slow" advTm="2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utoUpdateAnimBg="0"/>
      <p:bldP spid="615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42900" y="476250"/>
            <a:ext cx="3581400" cy="9906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sk-SK" sz="3600" dirty="0">
                <a:solidFill>
                  <a:srgbClr val="FF0000"/>
                </a:solidFill>
                <a:cs typeface="Times New Roman" pitchFamily="18" charset="0"/>
              </a:rPr>
              <a:t>Krízová   situácia</a:t>
            </a:r>
            <a:r>
              <a:rPr lang="sk-SK" sz="3200" dirty="0">
                <a:solidFill>
                  <a:srgbClr val="FF0000"/>
                </a:solidFill>
              </a:rPr>
              <a:t>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28194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cs-CZ" sz="2400" b="0" dirty="0">
                <a:cs typeface="Times New Roman" pitchFamily="18" charset="0"/>
              </a:rPr>
              <a:t> </a:t>
            </a:r>
            <a:r>
              <a:rPr lang="sk-SK" sz="2400" b="0" dirty="0"/>
              <a:t>      </a:t>
            </a:r>
            <a:endParaRPr lang="cs-CZ" sz="2800" b="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2514600"/>
            <a:ext cx="8686800" cy="4040188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cs-CZ" sz="3200" b="0" dirty="0"/>
              <a:t>krízovou situáciou mimo času vojny a vojnového stavu</a:t>
            </a:r>
            <a:r>
              <a:rPr lang="sk-SK" sz="3200" b="0" dirty="0"/>
              <a:t> je</a:t>
            </a:r>
            <a:r>
              <a:rPr lang="cs-CZ" sz="3200" b="0" dirty="0"/>
              <a:t> obdobie,</a:t>
            </a:r>
            <a:r>
              <a:rPr lang="sk-SK" sz="3200" b="0" dirty="0"/>
              <a:t> </a:t>
            </a:r>
            <a:r>
              <a:rPr lang="cs-CZ" sz="3200" b="0" dirty="0"/>
              <a:t>počas ktorého je</a:t>
            </a:r>
            <a:r>
              <a:rPr lang="sk-SK" sz="3200" b="0" dirty="0"/>
              <a:t> </a:t>
            </a:r>
            <a:r>
              <a:rPr lang="cs-CZ" sz="3200" b="0" dirty="0"/>
              <a:t>bezprostredne   ohrozená alebo narušená bezpečnosť štátu</a:t>
            </a:r>
            <a:r>
              <a:rPr lang="sk-SK" sz="3200" b="0" dirty="0"/>
              <a:t> </a:t>
            </a:r>
            <a:r>
              <a:rPr lang="cs-CZ" sz="3200" b="0" dirty="0"/>
              <a:t>a ústavné orgány môžu po splnení podmienok ustanovených</a:t>
            </a:r>
            <a:r>
              <a:rPr lang="sk-SK" sz="3200" b="0" dirty="0"/>
              <a:t> </a:t>
            </a:r>
            <a:r>
              <a:rPr lang="cs-CZ" sz="3200" b="0" dirty="0"/>
              <a:t>v ústavnom zákone alebo osobitnom zákone na jej riešenie</a:t>
            </a:r>
            <a:r>
              <a:rPr lang="sk-SK" sz="3200" b="0" dirty="0"/>
              <a:t> </a:t>
            </a:r>
            <a:r>
              <a:rPr lang="cs-CZ" sz="3200" b="0" dirty="0"/>
              <a:t>vyhlásiť</a:t>
            </a:r>
            <a:r>
              <a:rPr lang="sk-SK" sz="3200" b="0" dirty="0"/>
              <a:t> </a:t>
            </a:r>
            <a:r>
              <a:rPr lang="cs-CZ" sz="3200" b="0" dirty="0">
                <a:solidFill>
                  <a:srgbClr val="FF0000"/>
                </a:solidFill>
              </a:rPr>
              <a:t>výnimočný stav, núdzový</a:t>
            </a:r>
            <a:r>
              <a:rPr lang="sk-SK" sz="3200" b="0" dirty="0">
                <a:solidFill>
                  <a:srgbClr val="FF0000"/>
                </a:solidFill>
              </a:rPr>
              <a:t> </a:t>
            </a:r>
            <a:r>
              <a:rPr lang="cs-CZ" sz="3200" b="0" dirty="0">
                <a:solidFill>
                  <a:srgbClr val="FF0000"/>
                </a:solidFill>
              </a:rPr>
              <a:t>stav </a:t>
            </a:r>
            <a:r>
              <a:rPr lang="cs-CZ" sz="3200" b="0" dirty="0"/>
              <a:t>alebo</a:t>
            </a:r>
            <a:r>
              <a:rPr lang="cs-CZ" sz="3200" b="0" dirty="0">
                <a:solidFill>
                  <a:srgbClr val="FF0000"/>
                </a:solidFill>
              </a:rPr>
              <a:t> mimoriadnu</a:t>
            </a:r>
            <a:r>
              <a:rPr lang="sk-SK" sz="3200" b="0" dirty="0">
                <a:solidFill>
                  <a:srgbClr val="FF0000"/>
                </a:solidFill>
              </a:rPr>
              <a:t> </a:t>
            </a:r>
            <a:r>
              <a:rPr lang="cs-CZ" sz="3200" b="0" dirty="0">
                <a:solidFill>
                  <a:srgbClr val="FF0000"/>
                </a:solidFill>
              </a:rPr>
              <a:t>situáciu</a:t>
            </a:r>
            <a:r>
              <a:rPr lang="sk-SK" sz="3200" b="0" dirty="0">
                <a:solidFill>
                  <a:srgbClr val="FF0000"/>
                </a:solidFill>
              </a:rPr>
              <a:t> </a:t>
            </a:r>
          </a:p>
          <a:p>
            <a:pPr algn="just" eaLnBrk="1" hangingPunct="1">
              <a:lnSpc>
                <a:spcPct val="60000"/>
              </a:lnSpc>
            </a:pPr>
            <a:r>
              <a:rPr lang="sk-SK" sz="3200" b="0" dirty="0"/>
              <a:t>(v zmysle zákona o civ. ochrane obyvateľstva)</a:t>
            </a:r>
            <a:endParaRPr lang="cs-CZ" sz="3200" b="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572000" y="701675"/>
            <a:ext cx="4343400" cy="1647825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sk-SK" sz="2400" b="0" dirty="0"/>
              <a:t>§ 2 písm. a) zákona NR SR č. 387/2002 Z. z. o riadení štátu v krízových situáciách mimo času vojny  a vojnového stavu v znení neskorších predpisov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48200" y="188913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sk-SK" sz="2000" dirty="0"/>
              <a:t>Vysvetlenie pojmov</a:t>
            </a:r>
            <a:endParaRPr lang="cs-CZ" sz="2000" dirty="0"/>
          </a:p>
        </p:txBody>
      </p:sp>
    </p:spTree>
  </p:cSld>
  <p:clrMapOvr>
    <a:masterClrMapping/>
  </p:clrMapOvr>
  <p:transition spd="slow" advTm="2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7772400" cy="720725"/>
          </a:xfrm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sk-SK" sz="3200" b="1" dirty="0" smtClean="0">
                <a:solidFill>
                  <a:schemeClr val="tx1"/>
                </a:solidFill>
              </a:rPr>
              <a:t>KRÍZOVÉ  SITUÁCIE  SÚ: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876925"/>
          </a:xfrm>
          <a:solidFill>
            <a:schemeClr val="hlink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1800" b="1" dirty="0" smtClean="0">
                <a:solidFill>
                  <a:srgbClr val="FF0000"/>
                </a:solidFill>
              </a:rPr>
              <a:t>vojna </a:t>
            </a:r>
            <a:r>
              <a:rPr lang="sk-SK" sz="1800" dirty="0" smtClean="0">
                <a:solidFill>
                  <a:srgbClr val="FF0000"/>
                </a:solidFill>
              </a:rPr>
              <a:t>- </a:t>
            </a:r>
            <a:r>
              <a:rPr lang="sk-SK" sz="1800" dirty="0" smtClean="0"/>
              <a:t>SR je napadnutá cudzou mocou, ktorá jej vypovedala vojnu alebo ktorá bez vypovedania vojny narušila jej bezpečnosť, alebo za podmienky, že vypovedaním vojny SR republika plní záväzky vyplývajúce z členstva v organizácii. Vypovie prezident na základe rozhodnutia NR SR. Vzťahuje sa na celé územie SR.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sz="900" dirty="0" smtClean="0"/>
          </a:p>
          <a:p>
            <a:pPr eaLnBrk="1" hangingPunct="1">
              <a:lnSpc>
                <a:spcPct val="80000"/>
              </a:lnSpc>
            </a:pPr>
            <a:r>
              <a:rPr lang="sk-SK" sz="1800" b="1" dirty="0" smtClean="0">
                <a:solidFill>
                  <a:srgbClr val="FF0000"/>
                </a:solidFill>
              </a:rPr>
              <a:t>vojnový stav - </a:t>
            </a:r>
            <a:r>
              <a:rPr lang="sk-SK" sz="1800" dirty="0" smtClean="0"/>
              <a:t>SR bezprostredne hrozí vypovedanie vojny alebo bezprostredne hrozí napadnutie cudzou mocou bez vypovedania vojny. Môže na návrh vlády vyhlásiť prezident. Vzťahuje sa na celé územie SR.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sz="9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dirty="0" smtClean="0">
                <a:solidFill>
                  <a:srgbClr val="FF0000"/>
                </a:solidFill>
              </a:rPr>
              <a:t>výnimočný stav</a:t>
            </a:r>
            <a:r>
              <a:rPr lang="sk-SK" sz="1800" dirty="0" smtClean="0"/>
              <a:t> - došlo alebo bezprostredne hrozí, že dôjde k teroristickému útoku, k  rozsiahlym pouličným nepokojom spojeným s útokmi na  orgány verejnej moci, drancovaním obchodov a skladov alebo s inými hromadnými útokmi na majetok. Môže na návrh vlády vyhlásiť prezident najviac na 60 dní (+30) len na postihnutom alebo na bezprostredne ohrozenom území.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sz="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dirty="0" smtClean="0">
                <a:solidFill>
                  <a:srgbClr val="FF0000"/>
                </a:solidFill>
              </a:rPr>
              <a:t>núdzový stav</a:t>
            </a:r>
            <a:r>
              <a:rPr lang="sk-SK" sz="1800" b="1" dirty="0" smtClean="0"/>
              <a:t> </a:t>
            </a:r>
            <a:r>
              <a:rPr lang="sk-SK" sz="1800" dirty="0" smtClean="0"/>
              <a:t>- došlo, alebo bezprostredne hrozí, že dôjde k ohrozeniu života a zdravia osôb, životného prostredia alebo k ohrozeniu značných majetkových hodnôt v dôsledku živelnej pohromy, katastrofy, priemysel. dopravnej alebo inej prevádzkovej havárie; Vyhlasuje vláda, najviac na 90 dní len na postihnutom alebo bezprostredne ohrozenom území.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sz="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dirty="0" smtClean="0">
                <a:solidFill>
                  <a:srgbClr val="FF0000"/>
                </a:solidFill>
              </a:rPr>
              <a:t>a mimoriadne situácie </a:t>
            </a:r>
            <a:r>
              <a:rPr lang="sk-SK" sz="1800" b="1" dirty="0" smtClean="0">
                <a:solidFill>
                  <a:srgbClr val="000099"/>
                </a:solidFill>
              </a:rPr>
              <a:t>v zmysle zákona NR SR č. 42/1994</a:t>
            </a:r>
            <a:r>
              <a:rPr lang="sk-SK" sz="1800" dirty="0" smtClean="0">
                <a:solidFill>
                  <a:srgbClr val="000099"/>
                </a:solidFill>
              </a:rPr>
              <a:t> Z. z. o civilnej ochrane obyvateľstva</a:t>
            </a:r>
            <a:r>
              <a:rPr lang="sk-SK" sz="1800" dirty="0" smtClean="0"/>
              <a:t> v znení neskorších  predpisov. Mimoriadna situácia je obdobie ohrozenia alebo obdobie pôsobenia  následkov mimoriadnej udalosti na život, zdravie alebo na majetok. Mimoriadna udalosť je živelná pohroma, havária, katastrofa alebo teroristický útok).</a:t>
            </a:r>
          </a:p>
        </p:txBody>
      </p:sp>
    </p:spTree>
  </p:cSld>
  <p:clrMapOvr>
    <a:masterClrMapping/>
  </p:clrMapOvr>
  <p:transition spd="slow" advTm="25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98525"/>
            <a:ext cx="4968875" cy="5770563"/>
          </a:xfrm>
        </p:spPr>
        <p:txBody>
          <a:bodyPr/>
          <a:lstStyle/>
          <a:p>
            <a:pPr marL="177800" indent="-177800" eaLnBrk="1" hangingPunct="1">
              <a:lnSpc>
                <a:spcPct val="110000"/>
              </a:lnSpc>
              <a:buFontTx/>
              <a:buNone/>
            </a:pPr>
            <a:r>
              <a:rPr lang="sk-SK" sz="2000" b="1" u="sng" dirty="0" smtClean="0"/>
              <a:t>A. Dobrovoľný verejný požiarny zbor Petržalka</a:t>
            </a:r>
          </a:p>
          <a:p>
            <a:pPr marL="177800" indent="-177800" eaLnBrk="1" hangingPunct="1">
              <a:lnSpc>
                <a:spcPct val="110000"/>
              </a:lnSpc>
              <a:buFontTx/>
              <a:buNone/>
            </a:pPr>
            <a:endParaRPr lang="sk-SK" sz="1600" dirty="0" smtClean="0"/>
          </a:p>
          <a:p>
            <a:pPr marL="177800" indent="-177800" eaLnBrk="1" hangingPunct="1">
              <a:lnSpc>
                <a:spcPct val="110000"/>
              </a:lnSpc>
              <a:buFontTx/>
              <a:buNone/>
            </a:pPr>
            <a:r>
              <a:rPr lang="sk-SK" sz="1600" b="1" u="sng" dirty="0" smtClean="0"/>
              <a:t>Dobrovoľný verejný požiarny zbor Petržalka</a:t>
            </a:r>
            <a:endParaRPr lang="sk-SK" sz="1600" b="1" dirty="0" smtClean="0"/>
          </a:p>
          <a:p>
            <a:pPr marL="177800" indent="-177800" eaLnBrk="1" hangingPunct="1">
              <a:lnSpc>
                <a:spcPct val="80000"/>
              </a:lnSpc>
            </a:pPr>
            <a:r>
              <a:rPr lang="sk-SK" sz="1600" dirty="0" smtClean="0"/>
              <a:t>DVPZ Petržalka na výkon svojich úloh používa požiarnu techniku:</a:t>
            </a:r>
          </a:p>
          <a:p>
            <a:pPr marL="177800" indent="-177800" eaLnBrk="1" hangingPunct="1">
              <a:lnSpc>
                <a:spcPct val="80000"/>
              </a:lnSpc>
            </a:pPr>
            <a:r>
              <a:rPr lang="sk-SK" sz="1600" dirty="0" smtClean="0"/>
              <a:t>motorové vozidlá typu:   </a:t>
            </a:r>
          </a:p>
          <a:p>
            <a:pPr marL="177800" indent="-177800" eaLnBrk="1" hangingPunct="1">
              <a:lnSpc>
                <a:spcPct val="80000"/>
              </a:lnSpc>
            </a:pPr>
            <a:r>
              <a:rPr lang="sk-SK" sz="1600" dirty="0" smtClean="0"/>
              <a:t>-  CAS 25 L 101,     ev. č. BA 461 IG,                                                                                                 -  Fabia VA             ev.č.  BA 673 HY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  -  AVIA 31              ev.č. BA 847 ER,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   - Iveco                    ev.č. BA 471 UD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endParaRPr lang="sk-SK" sz="1600" dirty="0" smtClean="0"/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ostatnú požiarnu techniku:   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-  motorový čln SK-0-01200,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 -  čerpadlo PPS 12,      č. 2-922167,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 -  čerpadlo PPS 12,      č. 4-209806,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 -  čerpadlo PPS 18,      č. 4-205086,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 -  rozbrusovačka Stihl č. 130870936,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 -  motorová píla  Stihl č. 129454582,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 -  motorová kosačka,  č. MG 20211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 -  záchranné laná:    6 ks</a:t>
            </a:r>
          </a:p>
          <a:p>
            <a:pPr marL="177800" indent="-177800" eaLnBrk="1" hangingPunct="1">
              <a:lnSpc>
                <a:spcPct val="80000"/>
              </a:lnSpc>
              <a:buFontTx/>
              <a:buNone/>
            </a:pPr>
            <a:r>
              <a:rPr lang="sk-SK" sz="1600" dirty="0" smtClean="0"/>
              <a:t>  -   kalové čerpadlá:   2 ks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sk-SK" sz="1600" dirty="0" smtClean="0"/>
          </a:p>
        </p:txBody>
      </p:sp>
      <p:sp>
        <p:nvSpPr>
          <p:cNvPr id="59396" name="Text Box 4"/>
          <p:cNvSpPr>
            <a:spLocks noGrp="1" noChangeArrowheads="1"/>
          </p:cNvSpPr>
          <p:nvPr>
            <p:ph type="title"/>
          </p:nvPr>
        </p:nvSpPr>
        <p:spPr>
          <a:xfrm>
            <a:off x="3563938" y="44450"/>
            <a:ext cx="4248150" cy="792163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sk-SK" sz="3600" b="1" dirty="0" smtClean="0"/>
              <a:t>Sily a prostriedky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708400" y="2755900"/>
            <a:ext cx="5256213" cy="3432175"/>
          </a:xfrm>
          <a:prstGeom prst="rect">
            <a:avLst/>
          </a:prstGeom>
          <a:noFill/>
          <a:ln w="28575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66700" indent="-266700"/>
            <a:r>
              <a:rPr lang="sk-SK" sz="1800" u="sng" dirty="0"/>
              <a:t>B. Miestny podnik verejnoprospešných služieb (VPS)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HON                            1 ks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UNC 060                     1 ks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Kompresor nesený      2 ks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Elektrocentrála 2 kw  1 ks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Motorová píla            2 ks  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Snehový pluh na Tatru 815 predný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Snehový pluh  na Liaz  110 predný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Traktor MT-8          s pluhom predným 2 ks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Traktor Solaris 35  s pluhom  predným 2 ks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sk-SK" sz="1400" b="0" dirty="0"/>
              <a:t>Traktor Solaris 45  s pluhom predným  1 ks</a:t>
            </a:r>
          </a:p>
        </p:txBody>
      </p:sp>
    </p:spTree>
  </p:cSld>
  <p:clrMapOvr>
    <a:masterClrMapping/>
  </p:clrMapOvr>
  <p:transition spd="slow" advTm="2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93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93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6" grpId="0"/>
      <p:bldP spid="5939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ysDot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266700" marR="0" indent="-2667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ysDot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266700" marR="0" indent="-2667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5616</TotalTime>
  <Words>660</Words>
  <Application>Microsoft Office PowerPoint</Application>
  <PresentationFormat>Prezentácia na obrazovke (4:3)</PresentationFormat>
  <Paragraphs>131</Paragraphs>
  <Slides>10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  <vt:variant>
        <vt:lpstr>Vlastné prezentácie</vt:lpstr>
      </vt:variant>
      <vt:variant>
        <vt:i4>1</vt:i4>
      </vt:variant>
    </vt:vector>
  </HeadingPairs>
  <TitlesOfParts>
    <vt:vector size="12" baseType="lpstr">
      <vt:lpstr>Default Design</vt:lpstr>
      <vt:lpstr>Prezentácia programu PowerPoint</vt:lpstr>
      <vt:lpstr>Prezentácia programu PowerPoint</vt:lpstr>
      <vt:lpstr>Krízový štáb mestskej časti Bratislava-Petržalka</vt:lpstr>
      <vt:lpstr>Prezentácia programu PowerPoint</vt:lpstr>
      <vt:lpstr>Prezentácia programu PowerPoint</vt:lpstr>
      <vt:lpstr>Prezentácia programu PowerPoint</vt:lpstr>
      <vt:lpstr>Prezentácia programu PowerPoint</vt:lpstr>
      <vt:lpstr>KRÍZOVÉ  SITUÁCIE  SÚ:</vt:lpstr>
      <vt:lpstr>Sily a prostriedky</vt:lpstr>
      <vt:lpstr>Dokumentácia krízového štábu</vt:lpstr>
      <vt:lpstr>Krízový štáb</vt:lpstr>
    </vt:vector>
  </TitlesOfParts>
  <Company>MÚ - Petržalka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KRÍZOVÝ ŠTÁB mestskej časti Bratislava-Petržalka</dc:title>
  <dc:creator>SekrStar</dc:creator>
  <cp:lastModifiedBy>Dzurdzík Anton</cp:lastModifiedBy>
  <cp:revision>324</cp:revision>
  <cp:lastPrinted>2018-04-05T08:34:43Z</cp:lastPrinted>
  <dcterms:created xsi:type="dcterms:W3CDTF">2002-11-20T10:53:57Z</dcterms:created>
  <dcterms:modified xsi:type="dcterms:W3CDTF">2018-04-05T11:25:52Z</dcterms:modified>
</cp:coreProperties>
</file>